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4" r:id="rId2"/>
    <p:sldId id="306" r:id="rId3"/>
    <p:sldId id="324" r:id="rId4"/>
    <p:sldId id="325" r:id="rId5"/>
    <p:sldId id="326" r:id="rId6"/>
    <p:sldId id="327" r:id="rId7"/>
    <p:sldId id="311" r:id="rId8"/>
    <p:sldId id="370" r:id="rId9"/>
    <p:sldId id="374" r:id="rId10"/>
    <p:sldId id="347" r:id="rId11"/>
    <p:sldId id="348" r:id="rId12"/>
    <p:sldId id="349" r:id="rId13"/>
    <p:sldId id="350" r:id="rId14"/>
    <p:sldId id="351" r:id="rId15"/>
    <p:sldId id="352" r:id="rId16"/>
    <p:sldId id="318" r:id="rId17"/>
    <p:sldId id="335" r:id="rId18"/>
    <p:sldId id="336" r:id="rId19"/>
    <p:sldId id="337" r:id="rId20"/>
    <p:sldId id="338" r:id="rId21"/>
    <p:sldId id="372" r:id="rId22"/>
    <p:sldId id="339" r:id="rId23"/>
    <p:sldId id="371" r:id="rId24"/>
    <p:sldId id="340" r:id="rId25"/>
    <p:sldId id="341" r:id="rId26"/>
    <p:sldId id="342" r:id="rId27"/>
    <p:sldId id="343" r:id="rId28"/>
    <p:sldId id="344" r:id="rId29"/>
    <p:sldId id="345" r:id="rId30"/>
    <p:sldId id="307" r:id="rId31"/>
    <p:sldId id="353" r:id="rId32"/>
    <p:sldId id="354" r:id="rId33"/>
    <p:sldId id="355" r:id="rId34"/>
    <p:sldId id="379" r:id="rId35"/>
    <p:sldId id="384" r:id="rId36"/>
    <p:sldId id="383" r:id="rId37"/>
    <p:sldId id="357" r:id="rId38"/>
    <p:sldId id="381" r:id="rId39"/>
    <p:sldId id="377" r:id="rId40"/>
    <p:sldId id="359" r:id="rId41"/>
    <p:sldId id="360" r:id="rId42"/>
    <p:sldId id="378" r:id="rId43"/>
    <p:sldId id="292" r:id="rId44"/>
    <p:sldId id="286" r:id="rId45"/>
    <p:sldId id="287" r:id="rId46"/>
    <p:sldId id="288" r:id="rId47"/>
    <p:sldId id="308" r:id="rId48"/>
    <p:sldId id="362" r:id="rId49"/>
    <p:sldId id="363" r:id="rId50"/>
    <p:sldId id="364" r:id="rId51"/>
    <p:sldId id="373" r:id="rId52"/>
    <p:sldId id="365" r:id="rId53"/>
    <p:sldId id="366" r:id="rId54"/>
    <p:sldId id="367" r:id="rId55"/>
    <p:sldId id="368" r:id="rId56"/>
    <p:sldId id="369" r:id="rId57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4" autoAdjust="0"/>
    <p:restoredTop sz="94660"/>
  </p:normalViewPr>
  <p:slideViewPr>
    <p:cSldViewPr>
      <p:cViewPr>
        <p:scale>
          <a:sx n="100" d="100"/>
          <a:sy n="100" d="100"/>
        </p:scale>
        <p:origin x="-1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9" tIns="47324" rIns="94649" bIns="4732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7" y="2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9" tIns="47324" rIns="94649" bIns="4732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59290"/>
            <a:ext cx="56832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9" tIns="47324" rIns="94649" bIns="47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918577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9" tIns="47324" rIns="94649" bIns="4732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7" y="8918577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9" tIns="47324" rIns="94649" bIns="4732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D6400D-C2B9-4BEF-ADEC-10174089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B87F2-54F4-431B-AA01-43B2D07F1F9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51D2-17E4-42CB-A628-1213BF47F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BE0F9-22BB-4A30-9784-50A240F82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ECB8F-F1D4-40AD-995A-6532201B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EF5F-FD59-41D5-8114-57D29330B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B652E-AECF-4754-8D5F-60073DC80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1A82-E7E0-42AA-B4DE-B86EA3946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69B1D-4C25-4BEE-A246-1B25D32E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511DA-70BC-4E8C-82E3-252F8B104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FB603-C288-49A7-B54F-228C5D049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C0166-E67D-423A-99FC-3E7BC3FFB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856EA-985F-4175-8C77-6F1D82E3D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01937D-3E00-4458-882C-A77A94B7E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827584" y="1124744"/>
            <a:ext cx="7272808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Spanish Fork High School</a:t>
            </a:r>
          </a:p>
          <a:p>
            <a:pPr algn="ctr"/>
            <a:r>
              <a:rPr lang="en-US" sz="2800" b="1" dirty="0" smtClean="0"/>
              <a:t>Class of 1965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2800" b="1" dirty="0" smtClean="0"/>
              <a:t>Elementary School Class Pictures</a:t>
            </a:r>
          </a:p>
          <a:p>
            <a:pPr algn="ctr"/>
            <a:r>
              <a:rPr lang="en-US" sz="2000" b="1" i="1" dirty="0" smtClean="0"/>
              <a:t>  </a:t>
            </a:r>
          </a:p>
          <a:p>
            <a:pPr algn="ctr"/>
            <a:r>
              <a:rPr lang="en-US" sz="2000" b="1" i="1" dirty="0" smtClean="0"/>
              <a:t>Benjamin</a:t>
            </a:r>
          </a:p>
          <a:p>
            <a:pPr algn="ctr"/>
            <a:r>
              <a:rPr lang="en-US" sz="2000" b="1" i="1" dirty="0" smtClean="0"/>
              <a:t>Lake Shore</a:t>
            </a:r>
          </a:p>
          <a:p>
            <a:pPr algn="ctr"/>
            <a:r>
              <a:rPr lang="en-US" sz="2000" b="1" i="1" dirty="0" smtClean="0"/>
              <a:t>Central</a:t>
            </a:r>
          </a:p>
          <a:p>
            <a:pPr algn="ctr"/>
            <a:r>
              <a:rPr lang="en-US" sz="2000" b="1" i="1" dirty="0" smtClean="0"/>
              <a:t>Park</a:t>
            </a:r>
          </a:p>
          <a:p>
            <a:pPr algn="ctr"/>
            <a:r>
              <a:rPr lang="en-US" sz="2000" b="1" i="1" dirty="0" smtClean="0"/>
              <a:t>Rees</a:t>
            </a:r>
          </a:p>
          <a:p>
            <a:pPr algn="ctr"/>
            <a:r>
              <a:rPr lang="en-US" sz="2000" b="1" i="1" dirty="0" smtClean="0"/>
              <a:t>Salem</a:t>
            </a:r>
          </a:p>
          <a:p>
            <a:pPr algn="ctr"/>
            <a:r>
              <a:rPr lang="en-US" sz="2000" b="1" i="1" dirty="0" smtClean="0"/>
              <a:t>Thurber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8868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Grade - Johnson, Central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661248"/>
            <a:ext cx="83567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Randy, </a:t>
            </a:r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, 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Patricia Wood, 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 Barbara Billows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Linda Corbett?, </a:t>
            </a:r>
            <a:r>
              <a:rPr lang="en-US" sz="1400" dirty="0" smtClean="0">
                <a:latin typeface="Arial Narrow" pitchFamily="34" charset="0"/>
              </a:rPr>
              <a:t> Ida Kay Snell, </a:t>
            </a:r>
          </a:p>
          <a:p>
            <a:r>
              <a:rPr lang="en-US" sz="1400" dirty="0" smtClean="0">
                <a:latin typeface="Arial Narrow" pitchFamily="34" charset="0"/>
              </a:rPr>
              <a:t>Connie </a:t>
            </a:r>
            <a:r>
              <a:rPr lang="en-US" sz="1400" dirty="0" err="1" smtClean="0">
                <a:latin typeface="Arial Narrow" pitchFamily="34" charset="0"/>
              </a:rPr>
              <a:t>Braitwaite</a:t>
            </a:r>
            <a:r>
              <a:rPr lang="en-US" sz="1400" dirty="0" smtClean="0">
                <a:latin typeface="Arial Narrow" pitchFamily="34" charset="0"/>
              </a:rPr>
              <a:t>, Carolyn Johnson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 </a:t>
            </a:r>
            <a:r>
              <a:rPr lang="en-US" sz="1400" dirty="0" smtClean="0">
                <a:latin typeface="Arial Narrow" pitchFamily="34" charset="0"/>
              </a:rPr>
              <a:t>James Vincent,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Billy,..? ,</a:t>
            </a:r>
            <a:r>
              <a:rPr lang="en-US" sz="1400" dirty="0" smtClean="0">
                <a:latin typeface="Arial Narrow" pitchFamily="34" charset="0"/>
              </a:rPr>
              <a:t>Gary Smith, Kent Money, </a:t>
            </a:r>
          </a:p>
          <a:p>
            <a:r>
              <a:rPr lang="en-US" sz="1400" dirty="0" smtClean="0">
                <a:latin typeface="Arial Narrow" pitchFamily="34" charset="0"/>
              </a:rPr>
              <a:t>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, John Toronto, Johnny Strange,  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  </a:t>
            </a:r>
            <a:r>
              <a:rPr lang="en-US" sz="1400" dirty="0" smtClean="0">
                <a:latin typeface="Arial Narrow" pitchFamily="34" charset="0"/>
              </a:rPr>
              <a:t>Mrs. Vera Johnson, Reid Nelson, Ronnie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Ed Anderson, Ted Anderson, Reid Carlson, Allen Peterson, Susan Johnston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5" name="Picture 4" descr="Centra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190" y="476672"/>
            <a:ext cx="7708242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88640"/>
            <a:ext cx="6846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2nd Grade - Nelson, Central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473005"/>
            <a:ext cx="830111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___1/2___ </a:t>
            </a:r>
            <a:r>
              <a:rPr lang="en-US" sz="1400" dirty="0" smtClean="0">
                <a:latin typeface="Arial Narrow" pitchFamily="34" charset="0"/>
              </a:rPr>
              <a:t>, Milton Moody, Joel </a:t>
            </a:r>
            <a:r>
              <a:rPr lang="en-US" sz="1400" dirty="0" err="1" smtClean="0">
                <a:latin typeface="Arial Narrow" pitchFamily="34" charset="0"/>
              </a:rPr>
              <a:t>Volsky</a:t>
            </a:r>
            <a:r>
              <a:rPr lang="en-US" sz="1400" dirty="0" smtClean="0">
                <a:latin typeface="Arial Narrow" pitchFamily="34" charset="0"/>
              </a:rPr>
              <a:t>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Judy Darling, Brent Moore, 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endParaRPr lang="en-US" sz="1400" dirty="0" smtClean="0">
              <a:latin typeface="Arial Narrow" pitchFamily="34" charset="0"/>
            </a:endParaRPr>
          </a:p>
          <a:p>
            <a:r>
              <a:rPr lang="en-US" sz="1400" dirty="0" smtClean="0">
                <a:latin typeface="Arial Narrow" pitchFamily="34" charset="0"/>
              </a:rPr>
              <a:t>Ray Vincent, Joan Ludlow, Steven Isaac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Carolyn Johnson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, Dennis Holly, Tony Gonzalez, Roy Vincent 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r>
              <a:rPr lang="en-US" sz="1400" dirty="0" smtClean="0">
                <a:latin typeface="Arial Narrow" pitchFamily="34" charset="0"/>
              </a:rPr>
              <a:t> , </a:t>
            </a:r>
          </a:p>
          <a:p>
            <a:r>
              <a:rPr lang="en-US" sz="1400" dirty="0" smtClean="0">
                <a:latin typeface="Arial Narrow" pitchFamily="34" charset="0"/>
              </a:rPr>
              <a:t>Evelyn Peterson, Reid Carlson, 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Wayne Thorpe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 Duane </a:t>
            </a:r>
            <a:r>
              <a:rPr lang="en-US" sz="1400" dirty="0" err="1" smtClean="0">
                <a:latin typeface="Arial Narrow" pitchFamily="34" charset="0"/>
              </a:rPr>
              <a:t>Koyle</a:t>
            </a:r>
            <a:r>
              <a:rPr lang="en-US" sz="1400" dirty="0" smtClean="0">
                <a:latin typeface="Arial Narrow" pitchFamily="34" charset="0"/>
              </a:rPr>
              <a:t> 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___3/2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nd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Bonnie Bills, </a:t>
            </a:r>
          </a:p>
          <a:p>
            <a:r>
              <a:rPr lang="en-US" sz="1400" dirty="0" smtClean="0">
                <a:latin typeface="Arial Narrow" pitchFamily="34" charset="0"/>
              </a:rPr>
              <a:t>Ronny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Karen Prince, Steve Johnston, Susan Johnston, Reid Nelson, Mike Pierce, Mrs. Nelson</a:t>
            </a:r>
          </a:p>
          <a:p>
            <a:pPr algn="ctr"/>
            <a:endParaRPr lang="en-US" sz="1400" dirty="0"/>
          </a:p>
        </p:txBody>
      </p:sp>
      <p:pic>
        <p:nvPicPr>
          <p:cNvPr id="7" name="Picture 6" descr="Centra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620688"/>
            <a:ext cx="7560840" cy="46854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676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Grade - Stoker, Central Elementary 1955-56,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473005"/>
            <a:ext cx="81044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Ray Vincent , Wayne Thorpe, Ronald Parker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, Ronny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Reid Carlson,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Tommy Laughing, </a:t>
            </a:r>
          </a:p>
          <a:p>
            <a:r>
              <a:rPr lang="en-US" sz="1400" dirty="0" smtClean="0">
                <a:latin typeface="Arial Narrow" pitchFamily="34" charset="0"/>
              </a:rPr>
              <a:t>Milton Moody, Joan </a:t>
            </a:r>
            <a:r>
              <a:rPr lang="en-US" sz="1400" dirty="0" err="1" smtClean="0">
                <a:latin typeface="Arial Narrow" pitchFamily="34" charset="0"/>
              </a:rPr>
              <a:t>Ludow</a:t>
            </a:r>
            <a:r>
              <a:rPr lang="en-US" sz="1400" dirty="0" smtClean="0">
                <a:latin typeface="Arial Narrow" pitchFamily="34" charset="0"/>
              </a:rPr>
              <a:t>, Evelyn Peterson, Mary Trujillo, Bonnie Brown, Rhea Warner, Reid Nelson, Bruce Hawkins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Karen Prince,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Susan Johnston, Joe  </a:t>
            </a:r>
            <a:r>
              <a:rPr lang="en-US" sz="1400" dirty="0" err="1" smtClean="0">
                <a:latin typeface="Arial Narrow" pitchFamily="34" charset="0"/>
              </a:rPr>
              <a:t>Volsky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, Saundra Carter, Bonnie Bills</a:t>
            </a:r>
          </a:p>
          <a:p>
            <a:r>
              <a:rPr lang="en-US" sz="1400" dirty="0" smtClean="0">
                <a:latin typeface="Arial Narrow" pitchFamily="34" charset="0"/>
              </a:rPr>
              <a:t>Carolyn Johnson, Judy Darling, Mrs. Stoker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Teacher </a:t>
            </a:r>
            <a:r>
              <a:rPr lang="en-US" sz="1400" dirty="0" smtClean="0">
                <a:latin typeface="Arial Narrow" pitchFamily="34" charset="0"/>
              </a:rPr>
              <a:t>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Steven Isaac, Duane </a:t>
            </a:r>
            <a:r>
              <a:rPr lang="en-US" sz="1400" dirty="0" err="1" smtClean="0">
                <a:latin typeface="Arial Narrow" pitchFamily="34" charset="0"/>
              </a:rPr>
              <a:t>Koyle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Dennis Holly, Steve Johnston, Brent Moore,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endParaRPr lang="en-US" sz="1400" dirty="0" smtClean="0">
              <a:latin typeface="Arial Narrow" pitchFamily="34" charset="0"/>
            </a:endParaRPr>
          </a:p>
          <a:p>
            <a:pPr algn="ctr"/>
            <a:endParaRPr lang="en-US" sz="1400" dirty="0"/>
          </a:p>
        </p:txBody>
      </p:sp>
      <p:pic>
        <p:nvPicPr>
          <p:cNvPr id="7" name="Picture 6" descr="Central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7680497" cy="489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8275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Thomas, Central Elementary 1956-57,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473005"/>
            <a:ext cx="80072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Susan Davis (?), </a:t>
            </a:r>
            <a:r>
              <a:rPr lang="en-US" sz="1400" dirty="0" smtClean="0">
                <a:latin typeface="Arial Narrow" pitchFamily="34" charset="0"/>
              </a:rPr>
              <a:t>Bonnie Brown, David Ellis, Reid Nelson, Saundra Carter, Brent Moore, 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Joan Ludlow, Bruce Hawkins, Tommy Laughing, Steven Isaac, Ronald Atwood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Mr. Thomas,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Reid Carlson, ___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2/4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___2/5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Bonnie Bills, Susan Johnston, Gary Briggs, Keith Lyman,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Karen Prince,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___2/12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 Wayne Thorpe, Ray Vincent , Judy Darling, Rhea Warner,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___3/5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___3/6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Ronny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 Dennis Holly, Milton Moody, Roy Vincent </a:t>
            </a:r>
            <a:endParaRPr lang="en-US" sz="1400" dirty="0"/>
          </a:p>
        </p:txBody>
      </p:sp>
      <p:pic>
        <p:nvPicPr>
          <p:cNvPr id="7" name="Picture 6" descr="Central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76672"/>
            <a:ext cx="8208912" cy="4943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784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Stewart, Central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473005"/>
            <a:ext cx="73579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Dennis Holley, Bruce Hawkins, Joan Ludlow, Bonnie Brown,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Deanne Hanson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Wayne Thorpe,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Evelyn Peterson, Marilyn </a:t>
            </a:r>
            <a:r>
              <a:rPr lang="en-US" sz="1400" dirty="0" err="1" smtClean="0">
                <a:latin typeface="Arial Narrow" pitchFamily="34" charset="0"/>
              </a:rPr>
              <a:t>Harmonson</a:t>
            </a:r>
            <a:r>
              <a:rPr lang="en-US" sz="1400" dirty="0" smtClean="0">
                <a:latin typeface="Arial Narrow" pitchFamily="34" charset="0"/>
              </a:rPr>
              <a:t>, 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, Gerald Nelson, </a:t>
            </a:r>
          </a:p>
          <a:p>
            <a:r>
              <a:rPr lang="en-US" sz="1400" dirty="0" smtClean="0">
                <a:latin typeface="Arial Narrow" pitchFamily="34" charset="0"/>
              </a:rPr>
              <a:t>Garry Briggs, Rhea Warner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Ronald Atwood, Reid Carlson, Milton Moody, Susan Davis, Susan Johnston,</a:t>
            </a:r>
          </a:p>
          <a:p>
            <a:r>
              <a:rPr lang="en-US" sz="1400" dirty="0" smtClean="0">
                <a:latin typeface="Arial Narrow" pitchFamily="34" charset="0"/>
              </a:rPr>
              <a:t>Keith Lyman, Brent Moore, David Ellis, Julie Ann Bliss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Ronnie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Kelly Crab, </a:t>
            </a:r>
            <a:r>
              <a:rPr lang="en-US" sz="1400" dirty="0" err="1" smtClean="0">
                <a:latin typeface="Arial Narrow" pitchFamily="34" charset="0"/>
              </a:rPr>
              <a:t>Isadore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Begay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Judy Darling, Sandra Carter, Bonnie Bills, Laurel Young, Karen Prince,  Mr. Ronald Stewart</a:t>
            </a:r>
          </a:p>
          <a:p>
            <a:pPr algn="ctr"/>
            <a:endParaRPr lang="en-US" sz="1400" dirty="0"/>
          </a:p>
        </p:txBody>
      </p:sp>
      <p:pic>
        <p:nvPicPr>
          <p:cNvPr id="5" name="Picture 4" descr="Central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6948264" cy="4697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971600" y="116632"/>
            <a:ext cx="7468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– Hill &amp; </a:t>
            </a:r>
            <a:r>
              <a:rPr lang="en-US" sz="1600" b="1" dirty="0" err="1" smtClean="0"/>
              <a:t>Grotegut</a:t>
            </a:r>
            <a:r>
              <a:rPr lang="en-US" sz="1600" b="1" dirty="0" smtClean="0"/>
              <a:t>, Central Elementary 1958-59,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04922" y="5517232"/>
            <a:ext cx="826110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err="1" smtClean="0">
                <a:latin typeface="Arial Narrow" pitchFamily="34" charset="0"/>
              </a:rPr>
              <a:t>Isadore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Begay</a:t>
            </a:r>
            <a:r>
              <a:rPr lang="en-US" sz="1400" dirty="0" smtClean="0">
                <a:latin typeface="Arial Narrow" pitchFamily="34" charset="0"/>
              </a:rPr>
              <a:t>, Keith Lyman, Wayne Thorpe, Bruce Hawkins, Dennis Holly,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Ron Halverson?</a:t>
            </a:r>
            <a:r>
              <a:rPr lang="en-US" sz="1400" dirty="0" smtClean="0">
                <a:latin typeface="Arial Narrow" pitchFamily="34" charset="0"/>
              </a:rPr>
              <a:t>, Milton Moody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</a:t>
            </a:r>
            <a:r>
              <a:rPr lang="en-US" sz="1400" dirty="0" smtClean="0">
                <a:latin typeface="Arial Narrow" pitchFamily="34" charset="0"/>
              </a:rPr>
              <a:t>Bonnie Bills, Mary </a:t>
            </a:r>
            <a:r>
              <a:rPr lang="en-US" sz="1400" dirty="0" err="1" smtClean="0">
                <a:latin typeface="Arial Narrow" pitchFamily="34" charset="0"/>
              </a:rPr>
              <a:t>Trajillo</a:t>
            </a:r>
            <a:r>
              <a:rPr lang="en-US" sz="1400" dirty="0" smtClean="0">
                <a:latin typeface="Arial Narrow" pitchFamily="34" charset="0"/>
              </a:rPr>
              <a:t>, Ilene Barney, Marilyn </a:t>
            </a:r>
            <a:r>
              <a:rPr lang="en-US" sz="1400" dirty="0" err="1" smtClean="0">
                <a:latin typeface="Arial Narrow" pitchFamily="34" charset="0"/>
              </a:rPr>
              <a:t>Harmonson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Baum, Judy Darling, Karen Prince</a:t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David Ellis, Gary Briggs, Kerry </a:t>
            </a:r>
            <a:r>
              <a:rPr lang="en-US" sz="1400" dirty="0" err="1" smtClean="0">
                <a:latin typeface="Arial Narrow" pitchFamily="34" charset="0"/>
              </a:rPr>
              <a:t>Maxfield</a:t>
            </a:r>
            <a:r>
              <a:rPr lang="en-US" sz="1400" dirty="0" smtClean="0">
                <a:latin typeface="Arial Narrow" pitchFamily="34" charset="0"/>
              </a:rPr>
              <a:t>, Ronald Atwood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Mr. Hill, Carolyn Johnson, Saundra Carter,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Judith Morrell, Edward Abbott, 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 Ronny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Mr. </a:t>
            </a:r>
            <a:r>
              <a:rPr lang="en-US" sz="1400" dirty="0" err="1" smtClean="0">
                <a:latin typeface="Arial Narrow" pitchFamily="34" charset="0"/>
              </a:rPr>
              <a:t>Grotegut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Susan Johnston, </a:t>
            </a:r>
          </a:p>
          <a:p>
            <a:r>
              <a:rPr lang="en-US" sz="1400" dirty="0" err="1" smtClean="0">
                <a:latin typeface="Arial Narrow" pitchFamily="34" charset="0"/>
              </a:rPr>
              <a:t>DeAnn</a:t>
            </a:r>
            <a:r>
              <a:rPr lang="en-US" sz="1400" dirty="0" smtClean="0">
                <a:latin typeface="Arial Narrow" pitchFamily="34" charset="0"/>
              </a:rPr>
              <a:t> Hansen,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Joan Ludlow, Linda Corbett, Bonnie Brown, Brent Moore, Reid Carlson </a:t>
            </a:r>
          </a:p>
        </p:txBody>
      </p:sp>
      <p:pic>
        <p:nvPicPr>
          <p:cNvPr id="7" name="Picture 6" descr="Central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938" y="548680"/>
            <a:ext cx="7173469" cy="489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763688" y="2348880"/>
            <a:ext cx="55446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Park Elementary School</a:t>
            </a:r>
          </a:p>
          <a:p>
            <a:pPr algn="ctr"/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Spanish Fork,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5357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Grade – Moore , Park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661248"/>
            <a:ext cx="78732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</a:t>
            </a:r>
            <a:r>
              <a:rPr lang="en-US" sz="1400" dirty="0" err="1" smtClean="0">
                <a:latin typeface="Arial Narrow" pitchFamily="34" charset="0"/>
              </a:rPr>
              <a:t>Michey</a:t>
            </a:r>
            <a:r>
              <a:rPr lang="en-US" sz="1400" dirty="0" smtClean="0">
                <a:latin typeface="Arial Narrow" pitchFamily="34" charset="0"/>
              </a:rPr>
              <a:t> Braithwaite, </a:t>
            </a:r>
            <a:r>
              <a:rPr lang="en-US" sz="1400" dirty="0" err="1" smtClean="0">
                <a:latin typeface="Arial Narrow" pitchFamily="34" charset="0"/>
              </a:rPr>
              <a:t>Shanna</a:t>
            </a:r>
            <a:r>
              <a:rPr lang="en-US" sz="1400" dirty="0" smtClean="0">
                <a:latin typeface="Arial Narrow" pitchFamily="34" charset="0"/>
              </a:rPr>
              <a:t> Rae Shepherd, Lynda Denison, Nellie Gay Cope, Penny Morrell,</a:t>
            </a:r>
          </a:p>
          <a:p>
            <a:r>
              <a:rPr lang="en-US" sz="1400" dirty="0" smtClean="0">
                <a:latin typeface="Arial Narrow" pitchFamily="34" charset="0"/>
              </a:rPr>
              <a:t>Diane Nelson, 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Barbara Bellows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Garth Huff, Del Stewart, Walter Scott, </a:t>
            </a:r>
            <a:r>
              <a:rPr lang="en-US" sz="1400" dirty="0" err="1" smtClean="0">
                <a:latin typeface="Arial Narrow" pitchFamily="34" charset="0"/>
              </a:rPr>
              <a:t>Franlkin</a:t>
            </a:r>
            <a:r>
              <a:rPr lang="en-US" sz="1400" dirty="0" smtClean="0">
                <a:latin typeface="Arial Narrow" pitchFamily="34" charset="0"/>
              </a:rPr>
              <a:t> Rowe, </a:t>
            </a:r>
          </a:p>
          <a:p>
            <a:r>
              <a:rPr lang="en-US" sz="1400" dirty="0" smtClean="0">
                <a:latin typeface="Arial Narrow" pitchFamily="34" charset="0"/>
              </a:rPr>
              <a:t>Douglas Shepherd, </a:t>
            </a:r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 Johnson, Joyce Young, </a:t>
            </a:r>
            <a:r>
              <a:rPr lang="en-US" sz="1400" dirty="0" err="1" smtClean="0">
                <a:latin typeface="Arial Narrow" pitchFamily="34" charset="0"/>
              </a:rPr>
              <a:t>Shirleen</a:t>
            </a:r>
            <a:r>
              <a:rPr lang="en-US" sz="1400" dirty="0" smtClean="0">
                <a:latin typeface="Arial Narrow" pitchFamily="34" charset="0"/>
              </a:rPr>
              <a:t> Smith, James Vincent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Mrs. Moore, Steven </a:t>
            </a:r>
            <a:r>
              <a:rPr lang="en-US" sz="1400" dirty="0" err="1" smtClean="0">
                <a:latin typeface="Arial Narrow" pitchFamily="34" charset="0"/>
              </a:rPr>
              <a:t>Menlove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Judy Jones, Duane Sorenson,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Paul ____ </a:t>
            </a:r>
            <a:r>
              <a:rPr lang="en-US" sz="1400" dirty="0" smtClean="0">
                <a:latin typeface="Arial Narrow" pitchFamily="34" charset="0"/>
              </a:rPr>
              <a:t>, Barbara </a:t>
            </a:r>
            <a:r>
              <a:rPr lang="en-US" sz="1400" dirty="0" err="1" smtClean="0">
                <a:latin typeface="Arial Narrow" pitchFamily="34" charset="0"/>
              </a:rPr>
              <a:t>Ainge</a:t>
            </a:r>
            <a:r>
              <a:rPr lang="en-US" sz="1400" dirty="0" smtClean="0">
                <a:latin typeface="Arial Narrow" pitchFamily="34" charset="0"/>
              </a:rPr>
              <a:t>, Marsha Judd, Ronnie </a:t>
            </a:r>
            <a:r>
              <a:rPr lang="en-US" sz="1400" dirty="0" err="1" smtClean="0">
                <a:latin typeface="Arial Narrow" pitchFamily="34" charset="0"/>
              </a:rPr>
              <a:t>Ostler</a:t>
            </a:r>
            <a:r>
              <a:rPr lang="en-US" sz="1400" dirty="0" smtClean="0">
                <a:latin typeface="Arial Narrow" pitchFamily="34" charset="0"/>
              </a:rPr>
              <a:t>, David Nelson</a:t>
            </a:r>
            <a:endParaRPr lang="en-US" sz="1400" dirty="0"/>
          </a:p>
        </p:txBody>
      </p:sp>
      <p:pic>
        <p:nvPicPr>
          <p:cNvPr id="5" name="Picture 4" descr="Park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428130" cy="5170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547664" y="116632"/>
            <a:ext cx="6582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Grade - </a:t>
            </a:r>
            <a:r>
              <a:rPr lang="en-US" sz="1600" b="1" dirty="0" err="1" smtClean="0"/>
              <a:t>Criddle</a:t>
            </a:r>
            <a:r>
              <a:rPr lang="en-US" sz="1600" b="1" dirty="0" smtClean="0"/>
              <a:t> , Park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733256"/>
            <a:ext cx="83192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Morgan Warner, Phillip Proctor, Lorna </a:t>
            </a:r>
            <a:r>
              <a:rPr lang="en-US" sz="1400" dirty="0" err="1" smtClean="0">
                <a:latin typeface="Arial Narrow" pitchFamily="34" charset="0"/>
              </a:rPr>
              <a:t>Mecham</a:t>
            </a:r>
            <a:r>
              <a:rPr lang="en-US" sz="1400" dirty="0" smtClean="0">
                <a:latin typeface="Arial Narrow" pitchFamily="34" charset="0"/>
              </a:rPr>
              <a:t>, Nancy Jenkins, Kathy Hales, Lois Christensen, Marie Clark, </a:t>
            </a:r>
          </a:p>
          <a:p>
            <a:r>
              <a:rPr lang="en-US" sz="1400" dirty="0" smtClean="0">
                <a:latin typeface="Arial Narrow" pitchFamily="34" charset="0"/>
              </a:rPr>
              <a:t>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___1/9____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 Larry Evans, </a:t>
            </a:r>
            <a:r>
              <a:rPr lang="en-US" sz="1400" dirty="0" err="1" smtClean="0">
                <a:latin typeface="Arial Narrow" pitchFamily="34" charset="0"/>
              </a:rPr>
              <a:t>Burnadine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Evelyn </a:t>
            </a:r>
            <a:r>
              <a:rPr lang="en-US" sz="1400" dirty="0" err="1" smtClean="0">
                <a:latin typeface="Arial Narrow" pitchFamily="34" charset="0"/>
              </a:rPr>
              <a:t>Baadsgaard</a:t>
            </a:r>
            <a:r>
              <a:rPr lang="en-US" sz="1400" dirty="0" smtClean="0">
                <a:latin typeface="Arial Narrow" pitchFamily="34" charset="0"/>
              </a:rPr>
              <a:t>, Lacey Christensen, </a:t>
            </a:r>
          </a:p>
          <a:p>
            <a:r>
              <a:rPr lang="en-US" sz="1400" dirty="0" smtClean="0">
                <a:latin typeface="Arial Narrow" pitchFamily="34" charset="0"/>
              </a:rPr>
              <a:t>Laurel  Young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?, </a:t>
            </a:r>
            <a:r>
              <a:rPr lang="en-US" sz="1400" dirty="0" smtClean="0">
                <a:latin typeface="Arial Narrow" pitchFamily="34" charset="0"/>
              </a:rPr>
              <a:t>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Ida Kay Snell, Carl Nielson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Mrs. </a:t>
            </a:r>
            <a:r>
              <a:rPr lang="en-US" sz="1400" dirty="0" err="1" smtClean="0">
                <a:latin typeface="Arial Narrow" pitchFamily="34" charset="0"/>
              </a:rPr>
              <a:t>Carma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Criddle</a:t>
            </a:r>
            <a:r>
              <a:rPr lang="en-US" sz="1400" dirty="0" smtClean="0">
                <a:latin typeface="Arial Narrow" pitchFamily="34" charset="0"/>
              </a:rPr>
              <a:t>,  Lorna Byron, Ed Anderson, </a:t>
            </a:r>
          </a:p>
          <a:p>
            <a:r>
              <a:rPr lang="en-US" sz="1400" dirty="0" smtClean="0">
                <a:latin typeface="Arial Narrow" pitchFamily="34" charset="0"/>
              </a:rPr>
              <a:t>Randy </a:t>
            </a:r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, Warren Johnson, Ted Anderson, Clark Olsen,  Earnest Walker, John Toronto</a:t>
            </a:r>
            <a:endParaRPr lang="en-US" sz="1400" dirty="0"/>
          </a:p>
        </p:txBody>
      </p:sp>
      <p:pic>
        <p:nvPicPr>
          <p:cNvPr id="6" name="Picture 5" descr="Park 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50432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547664" y="116632"/>
            <a:ext cx="64363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2</a:t>
            </a:r>
            <a:r>
              <a:rPr lang="en-US" sz="1600" b="1" baseline="30000" dirty="0" err="1" smtClean="0"/>
              <a:t>rd</a:t>
            </a:r>
            <a:r>
              <a:rPr lang="en-US" sz="1600" b="1" dirty="0" smtClean="0"/>
              <a:t> Grade – Ricks , Park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2645" y="5589240"/>
            <a:ext cx="81322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Renee Smith, Connie Braithwaite, Tamara </a:t>
            </a:r>
            <a:r>
              <a:rPr lang="en-US" sz="1400" dirty="0" err="1" smtClean="0">
                <a:latin typeface="Arial Narrow" pitchFamily="34" charset="0"/>
              </a:rPr>
              <a:t>Lasson</a:t>
            </a:r>
            <a:r>
              <a:rPr lang="en-US" sz="1400" dirty="0" smtClean="0">
                <a:latin typeface="Arial Narrow" pitchFamily="34" charset="0"/>
              </a:rPr>
              <a:t>, David Pace, Paul Smith, Steven Nordstrom, </a:t>
            </a:r>
          </a:p>
          <a:p>
            <a:r>
              <a:rPr lang="en-US" sz="1400" dirty="0" smtClean="0">
                <a:latin typeface="Arial Narrow" pitchFamily="34" charset="0"/>
              </a:rPr>
              <a:t>Martin Peterson, Allen Peterson,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____1/9____ 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____2/1____, </a:t>
            </a:r>
            <a:r>
              <a:rPr lang="en-US" sz="1400" dirty="0" smtClean="0">
                <a:latin typeface="Arial Narrow" pitchFamily="34" charset="0"/>
              </a:rPr>
              <a:t>Peggy Jean Johnson, Eileen Jones, Dwight Daniels, </a:t>
            </a:r>
          </a:p>
          <a:p>
            <a:r>
              <a:rPr lang="en-US" sz="1400" dirty="0" smtClean="0">
                <a:latin typeface="Arial Narrow" pitchFamily="34" charset="0"/>
              </a:rPr>
              <a:t>Linda Vest,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____2/6___, </a:t>
            </a:r>
            <a:r>
              <a:rPr lang="en-US" sz="1400" dirty="0" smtClean="0">
                <a:latin typeface="Arial Narrow" pitchFamily="34" charset="0"/>
              </a:rPr>
              <a:t>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, Pat Wood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Miss Ricks,  Renee Ridgley, Patsy Andrus, </a:t>
            </a:r>
          </a:p>
          <a:p>
            <a:r>
              <a:rPr lang="en-US" sz="1400" dirty="0" err="1" smtClean="0">
                <a:latin typeface="Arial Narrow" pitchFamily="34" charset="0"/>
              </a:rPr>
              <a:t>Gaylene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Dowley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Blaine _____ </a:t>
            </a:r>
            <a:r>
              <a:rPr lang="en-US" sz="1400" dirty="0" smtClean="0">
                <a:latin typeface="Arial Narrow" pitchFamily="34" charset="0"/>
              </a:rPr>
              <a:t>, Karolyn Johnson,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____3/7____, </a:t>
            </a:r>
            <a:r>
              <a:rPr lang="en-US" sz="1400" dirty="0" smtClean="0">
                <a:latin typeface="Arial Narrow" pitchFamily="34" charset="0"/>
              </a:rPr>
              <a:t>Blaine Shepherd,  Gary Smith</a:t>
            </a:r>
            <a:endParaRPr lang="en-US" sz="1400" dirty="0"/>
          </a:p>
        </p:txBody>
      </p:sp>
      <p:pic>
        <p:nvPicPr>
          <p:cNvPr id="7" name="Picture 6" descr="Park 2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76672"/>
            <a:ext cx="7583849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2348880"/>
            <a:ext cx="612068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Benjamin Elementary School</a:t>
            </a:r>
          </a:p>
          <a:p>
            <a:pPr algn="ctr"/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Benjamin,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2889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Grade - Price, Park Elementary 1955-56,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517232"/>
            <a:ext cx="79630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Doug Shepherd, </a:t>
            </a:r>
            <a:r>
              <a:rPr lang="en-US" sz="1400" dirty="0" err="1" smtClean="0">
                <a:latin typeface="Arial Narrow" pitchFamily="34" charset="0"/>
              </a:rPr>
              <a:t>Shirleen</a:t>
            </a:r>
            <a:r>
              <a:rPr lang="en-US" sz="1400" dirty="0" smtClean="0">
                <a:latin typeface="Arial Narrow" pitchFamily="34" charset="0"/>
              </a:rPr>
              <a:t> Smith, Gary Smith, Allen Peterson, Michael Pierce, Tamara </a:t>
            </a:r>
            <a:r>
              <a:rPr lang="en-US" sz="1400" dirty="0" err="1" smtClean="0">
                <a:latin typeface="Arial Narrow" pitchFamily="34" charset="0"/>
              </a:rPr>
              <a:t>Lasson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Connie Braithwaite, Judy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Marilyn Bauer, Martin Peterson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Diane Nelson, Lynda Denison, </a:t>
            </a:r>
          </a:p>
          <a:p>
            <a:r>
              <a:rPr lang="en-US" sz="1400" dirty="0" err="1" smtClean="0">
                <a:latin typeface="Arial Narrow" pitchFamily="34" charset="0"/>
              </a:rPr>
              <a:t>Burnadene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Dennis Martin, Warren Johnson, Barbara </a:t>
            </a:r>
            <a:r>
              <a:rPr lang="en-US" sz="1400" dirty="0" err="1" smtClean="0">
                <a:latin typeface="Arial Narrow" pitchFamily="34" charset="0"/>
              </a:rPr>
              <a:t>Ainge</a:t>
            </a:r>
            <a:r>
              <a:rPr lang="en-US" sz="1400" dirty="0" smtClean="0">
                <a:latin typeface="Arial Narrow" pitchFamily="34" charset="0"/>
              </a:rPr>
              <a:t>, Nellie Gay Cope, Evelyn </a:t>
            </a:r>
            <a:r>
              <a:rPr lang="en-US" sz="1400" dirty="0" err="1" smtClean="0">
                <a:latin typeface="Arial Narrow" pitchFamily="34" charset="0"/>
              </a:rPr>
              <a:t>Baadsgaard</a:t>
            </a:r>
            <a:r>
              <a:rPr lang="en-US" sz="1400" dirty="0" smtClean="0">
                <a:latin typeface="Arial Narrow" pitchFamily="34" charset="0"/>
              </a:rPr>
              <a:t>, Kent Money,</a:t>
            </a:r>
          </a:p>
          <a:p>
            <a:r>
              <a:rPr lang="en-US" sz="1400" dirty="0" smtClean="0">
                <a:latin typeface="Arial Narrow" pitchFamily="34" charset="0"/>
              </a:rPr>
              <a:t>Mrs. Price, Clark Olsen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Richard </a:t>
            </a:r>
            <a:r>
              <a:rPr lang="en-US" sz="1400" dirty="0" err="1" smtClean="0">
                <a:latin typeface="Arial Narrow" pitchFamily="34" charset="0"/>
              </a:rPr>
              <a:t>Hartvigsen</a:t>
            </a:r>
            <a:r>
              <a:rPr lang="en-US" sz="1400" dirty="0" smtClean="0">
                <a:latin typeface="Arial Narrow" pitchFamily="34" charset="0"/>
              </a:rPr>
              <a:t>, Garth Huff, Randy </a:t>
            </a:r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, David Pace, Glen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Eileen Jones,</a:t>
            </a:r>
          </a:p>
          <a:p>
            <a:r>
              <a:rPr lang="en-US" sz="1400" dirty="0" smtClean="0">
                <a:latin typeface="Arial Narrow" pitchFamily="34" charset="0"/>
              </a:rPr>
              <a:t>Nancy Jenkins, Susan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r>
              <a:rPr lang="en-US" sz="1400" dirty="0" smtClean="0">
                <a:latin typeface="Arial Narrow" pitchFamily="34" charset="0"/>
              </a:rPr>
              <a:t>, Lee Christensen, 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Barbara Bray</a:t>
            </a:r>
            <a:endParaRPr lang="en-US" sz="1400" dirty="0"/>
          </a:p>
        </p:txBody>
      </p:sp>
      <p:pic>
        <p:nvPicPr>
          <p:cNvPr id="6" name="Picture 5" descr="Park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547795" cy="4867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357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Grade - Smith, Park Elementary 1955-56,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517232"/>
            <a:ext cx="82736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</a:t>
            </a:r>
            <a:r>
              <a:rPr lang="en-US" sz="1400" dirty="0" err="1" smtClean="0">
                <a:latin typeface="Arial Narrow" pitchFamily="34" charset="0"/>
              </a:rPr>
              <a:t>Shanna</a:t>
            </a:r>
            <a:r>
              <a:rPr lang="en-US" sz="1400" dirty="0" smtClean="0">
                <a:latin typeface="Arial Narrow" pitchFamily="34" charset="0"/>
              </a:rPr>
              <a:t> Rae Shepherd,  Janice Nielsen, Renee Smith, Phillip Proctor, Morgan Warner,  Ronnie </a:t>
            </a:r>
            <a:r>
              <a:rPr lang="en-US" sz="1400" dirty="0" err="1" smtClean="0">
                <a:latin typeface="Arial Narrow" pitchFamily="34" charset="0"/>
              </a:rPr>
              <a:t>Ostler</a:t>
            </a:r>
            <a:r>
              <a:rPr lang="en-US" sz="1400" dirty="0" smtClean="0">
                <a:latin typeface="Arial Narrow" pitchFamily="34" charset="0"/>
              </a:rPr>
              <a:t> 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___2/2___, </a:t>
            </a:r>
            <a:r>
              <a:rPr lang="en-US" sz="1400" dirty="0" smtClean="0">
                <a:latin typeface="Arial Narrow" pitchFamily="34" charset="0"/>
              </a:rPr>
              <a:t>Marsha Judd,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___2/4___.,  ___2/5___, </a:t>
            </a:r>
            <a:r>
              <a:rPr lang="en-US" sz="1400" dirty="0" smtClean="0">
                <a:latin typeface="Arial Narrow" pitchFamily="34" charset="0"/>
              </a:rPr>
              <a:t>Kathy </a:t>
            </a:r>
            <a:r>
              <a:rPr lang="en-US" sz="1400" dirty="0" err="1" smtClean="0">
                <a:latin typeface="Arial Narrow" pitchFamily="34" charset="0"/>
              </a:rPr>
              <a:t>Claybrook</a:t>
            </a:r>
            <a:r>
              <a:rPr lang="en-US" sz="1400" dirty="0" smtClean="0">
                <a:latin typeface="Arial Narrow" pitchFamily="34" charset="0"/>
              </a:rPr>
              <a:t>,  Jana Lee Russell, </a:t>
            </a:r>
          </a:p>
          <a:p>
            <a:r>
              <a:rPr lang="en-US" sz="1400" dirty="0" smtClean="0">
                <a:latin typeface="Arial Narrow" pitchFamily="34" charset="0"/>
              </a:rPr>
              <a:t>Mary Carol Taylor, Duane Sorenson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Mss. Smith, Linda Vest, Duane </a:t>
            </a:r>
            <a:r>
              <a:rPr lang="en-US" sz="1400" dirty="0" err="1" smtClean="0">
                <a:latin typeface="Arial Narrow" pitchFamily="34" charset="0"/>
              </a:rPr>
              <a:t>Beardall</a:t>
            </a:r>
            <a:r>
              <a:rPr lang="en-US" sz="1400" dirty="0" smtClean="0">
                <a:latin typeface="Arial Narrow" pitchFamily="34" charset="0"/>
              </a:rPr>
              <a:t>,  Patsy Kay Larson, Steven  Nordstrom,</a:t>
            </a:r>
          </a:p>
          <a:p>
            <a:r>
              <a:rPr lang="en-US" sz="1400" dirty="0" smtClean="0">
                <a:latin typeface="Arial Narrow" pitchFamily="34" charset="0"/>
              </a:rPr>
              <a:t>Dwight Daniels, Lorna Byron, Marie Clark, 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 </a:t>
            </a:r>
            <a:r>
              <a:rPr lang="en-US" sz="1400" dirty="0" smtClean="0">
                <a:latin typeface="Arial Narrow" pitchFamily="34" charset="0"/>
              </a:rPr>
              <a:t>Frankie Rowe, Mickey Braithwaite,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___4/3___, </a:t>
            </a:r>
          </a:p>
          <a:p>
            <a:r>
              <a:rPr lang="en-US" sz="1400" dirty="0" smtClean="0">
                <a:latin typeface="Arial Narrow" pitchFamily="34" charset="0"/>
              </a:rPr>
              <a:t>Blaine Shepherd, David Nelson,  Karolyn Johnson, Judy Jones,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___4/9___, </a:t>
            </a:r>
            <a:r>
              <a:rPr lang="en-US" sz="1400" dirty="0" err="1" smtClean="0">
                <a:latin typeface="Arial Narrow" pitchFamily="34" charset="0"/>
              </a:rPr>
              <a:t>Shirleen</a:t>
            </a:r>
            <a:r>
              <a:rPr lang="en-US" sz="1400" dirty="0" smtClean="0">
                <a:latin typeface="Arial Narrow" pitchFamily="34" charset="0"/>
              </a:rPr>
              <a:t> Smith</a:t>
            </a:r>
            <a:endParaRPr lang="en-US" sz="1400" dirty="0"/>
          </a:p>
        </p:txBody>
      </p:sp>
      <p:pic>
        <p:nvPicPr>
          <p:cNvPr id="6" name="Picture 5" descr="Park 3 Smith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416824" cy="5068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4363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4th Grade - Jones, Park Elementary 1956-57,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589240"/>
            <a:ext cx="788901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</a:t>
            </a:r>
            <a:r>
              <a:rPr lang="en-US" sz="1400" dirty="0" err="1" smtClean="0">
                <a:solidFill>
                  <a:srgbClr val="FF0000"/>
                </a:solidFill>
                <a:latin typeface="Arial Narrow" pitchFamily="34" charset="0"/>
              </a:rPr>
              <a:t>Delynn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B______</a:t>
            </a:r>
            <a:r>
              <a:rPr lang="en-US" sz="1400" dirty="0" smtClean="0">
                <a:latin typeface="Arial Narrow" pitchFamily="34" charset="0"/>
              </a:rPr>
              <a:t> , Paul Smith, James Vincent, Warren Johnson,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r>
              <a:rPr lang="en-US" sz="1400" dirty="0" smtClean="0">
                <a:latin typeface="Arial Narrow" pitchFamily="34" charset="0"/>
              </a:rPr>
              <a:t>, Steven </a:t>
            </a:r>
            <a:r>
              <a:rPr lang="en-US" sz="1400" dirty="0" err="1" smtClean="0">
                <a:latin typeface="Arial Narrow" pitchFamily="34" charset="0"/>
              </a:rPr>
              <a:t>Menlove</a:t>
            </a:r>
            <a:r>
              <a:rPr lang="en-US" sz="1400" dirty="0" smtClean="0">
                <a:latin typeface="Arial Narrow" pitchFamily="34" charset="0"/>
              </a:rPr>
              <a:t>  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Dorothy Williams, Danny Allen, Duane </a:t>
            </a:r>
            <a:r>
              <a:rPr lang="en-US" sz="1400" dirty="0" err="1" smtClean="0">
                <a:latin typeface="Arial Narrow" pitchFamily="34" charset="0"/>
              </a:rPr>
              <a:t>Koyle</a:t>
            </a:r>
            <a:r>
              <a:rPr lang="en-US" sz="1400" dirty="0" smtClean="0">
                <a:latin typeface="Arial Narrow" pitchFamily="34" charset="0"/>
              </a:rPr>
              <a:t>, Randy </a:t>
            </a:r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, Duane </a:t>
            </a:r>
            <a:r>
              <a:rPr lang="en-US" sz="1400" dirty="0" err="1" smtClean="0">
                <a:latin typeface="Arial Narrow" pitchFamily="34" charset="0"/>
              </a:rPr>
              <a:t>Beardalll</a:t>
            </a:r>
            <a:r>
              <a:rPr lang="en-US" sz="1400" dirty="0" smtClean="0">
                <a:latin typeface="Arial Narrow" pitchFamily="34" charset="0"/>
              </a:rPr>
              <a:t>, Duane Sorenson, Pat Wood, </a:t>
            </a:r>
          </a:p>
          <a:p>
            <a:r>
              <a:rPr lang="en-US" sz="1400" dirty="0" smtClean="0">
                <a:latin typeface="Arial Narrow" pitchFamily="34" charset="0"/>
              </a:rPr>
              <a:t>Lorna </a:t>
            </a:r>
            <a:r>
              <a:rPr lang="en-US" sz="1400" dirty="0" err="1" smtClean="0">
                <a:latin typeface="Arial Narrow" pitchFamily="34" charset="0"/>
              </a:rPr>
              <a:t>Mecham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Mary Carol Taylor, Cathy Stephens, Douglas Shepherd, </a:t>
            </a:r>
            <a:r>
              <a:rPr lang="en-US" sz="1400" dirty="0" err="1" smtClean="0">
                <a:latin typeface="Arial Narrow" pitchFamily="34" charset="0"/>
              </a:rPr>
              <a:t>Shirlene</a:t>
            </a:r>
            <a:r>
              <a:rPr lang="en-US" sz="1400" dirty="0" smtClean="0">
                <a:latin typeface="Arial Narrow" pitchFamily="34" charset="0"/>
              </a:rPr>
              <a:t> Smith, David Nelson, Karolyn </a:t>
            </a:r>
          </a:p>
          <a:p>
            <a:r>
              <a:rPr lang="en-US" sz="1400" dirty="0" smtClean="0">
                <a:latin typeface="Arial Narrow" pitchFamily="34" charset="0"/>
              </a:rPr>
              <a:t>Johnson, Richard Hull, Pat Larson, Barbara </a:t>
            </a:r>
            <a:r>
              <a:rPr lang="en-US" sz="1400" dirty="0" err="1" smtClean="0">
                <a:latin typeface="Arial Narrow" pitchFamily="34" charset="0"/>
              </a:rPr>
              <a:t>Ainge</a:t>
            </a:r>
            <a:r>
              <a:rPr lang="en-US" sz="1400" dirty="0" smtClean="0">
                <a:latin typeface="Arial Narrow" pitchFamily="34" charset="0"/>
              </a:rPr>
              <a:t>, Marilyn Bauer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Pat Andrus, Allen Peterson, </a:t>
            </a:r>
            <a:r>
              <a:rPr lang="en-US" sz="1400" dirty="0" err="1" smtClean="0">
                <a:latin typeface="Arial Narrow" pitchFamily="34" charset="0"/>
              </a:rPr>
              <a:t>Teddie</a:t>
            </a:r>
            <a:r>
              <a:rPr lang="en-US" sz="1400" dirty="0" smtClean="0">
                <a:latin typeface="Arial Narrow" pitchFamily="34" charset="0"/>
              </a:rPr>
              <a:t> Anderson, </a:t>
            </a:r>
          </a:p>
          <a:p>
            <a:r>
              <a:rPr lang="en-US" sz="1400" dirty="0" smtClean="0">
                <a:latin typeface="Arial Narrow" pitchFamily="34" charset="0"/>
              </a:rPr>
              <a:t>Tamara </a:t>
            </a:r>
            <a:r>
              <a:rPr lang="en-US" sz="1400" dirty="0" err="1" smtClean="0">
                <a:latin typeface="Arial Narrow" pitchFamily="34" charset="0"/>
              </a:rPr>
              <a:t>Lasson</a:t>
            </a:r>
            <a:r>
              <a:rPr lang="en-US" sz="1400" dirty="0" smtClean="0">
                <a:latin typeface="Arial Narrow" pitchFamily="34" charset="0"/>
              </a:rPr>
              <a:t>, 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Jana Lee Russell, Nellie Gay Cope, Marilyn Christenson, 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,  Mr. Jones</a:t>
            </a:r>
            <a:endParaRPr lang="en-US" sz="1400" dirty="0"/>
          </a:p>
        </p:txBody>
      </p:sp>
      <p:pic>
        <p:nvPicPr>
          <p:cNvPr id="8" name="Picture 7" descr="Park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416824" cy="5015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547664" y="116632"/>
            <a:ext cx="64622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4th Grade - Young, Park Elementary 1956-57,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517232"/>
            <a:ext cx="839749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Nancy Jenkins, Phillip Proctor, Merrill Diamond, Ernest Walker, Larry Evans, Ronald Parker,  Joyce Young</a:t>
            </a:r>
          </a:p>
          <a:p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 Johnson, Frankie Rowe, Judi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Lois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or Lacey </a:t>
            </a:r>
            <a:r>
              <a:rPr lang="en-US" sz="1400" dirty="0" smtClean="0">
                <a:latin typeface="Arial Narrow" pitchFamily="34" charset="0"/>
              </a:rPr>
              <a:t>Christenson, Penny Morrell, Garth Huff, Lee Christensen, </a:t>
            </a:r>
          </a:p>
          <a:p>
            <a:r>
              <a:rPr lang="en-US" sz="1400" dirty="0" smtClean="0">
                <a:latin typeface="Arial Narrow" pitchFamily="34" charset="0"/>
              </a:rPr>
              <a:t>Linda Vest, Clark Olsen, Dwight Daniels, Stephen Nordstrom, Dennis Martin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Susan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r>
              <a:rPr lang="en-US" sz="1400" dirty="0" smtClean="0">
                <a:latin typeface="Arial Narrow" pitchFamily="34" charset="0"/>
              </a:rPr>
              <a:t>, Sterling Spencer,   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 Carl Nielson, </a:t>
            </a:r>
            <a:r>
              <a:rPr lang="en-US" sz="1400" dirty="0" err="1" smtClean="0">
                <a:latin typeface="Arial Narrow" pitchFamily="34" charset="0"/>
              </a:rPr>
              <a:t>Burnadene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Connie Braithwaite, 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, Lorna Byron,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(K?)</a:t>
            </a:r>
            <a:r>
              <a:rPr lang="en-US" sz="1400" dirty="0" smtClean="0">
                <a:latin typeface="Arial Narrow" pitchFamily="34" charset="0"/>
              </a:rPr>
              <a:t>Cathy Woods, Judy Jones, </a:t>
            </a:r>
          </a:p>
          <a:p>
            <a:r>
              <a:rPr lang="en-US" sz="1400" dirty="0" err="1" smtClean="0">
                <a:latin typeface="Arial Narrow" pitchFamily="34" charset="0"/>
              </a:rPr>
              <a:t>Gaylene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Dowley</a:t>
            </a:r>
            <a:r>
              <a:rPr lang="en-US" sz="1400" dirty="0" smtClean="0">
                <a:latin typeface="Arial Narrow" pitchFamily="34" charset="0"/>
              </a:rPr>
              <a:t>,  Martin Peterson, </a:t>
            </a:r>
            <a:r>
              <a:rPr lang="en-US" sz="1400" dirty="0" err="1" smtClean="0">
                <a:latin typeface="Arial Narrow" pitchFamily="34" charset="0"/>
              </a:rPr>
              <a:t>Shanna</a:t>
            </a:r>
            <a:r>
              <a:rPr lang="en-US" sz="1400" dirty="0" smtClean="0">
                <a:latin typeface="Arial Narrow" pitchFamily="34" charset="0"/>
              </a:rPr>
              <a:t> Rae Shepherd, Mr. Young</a:t>
            </a:r>
            <a:endParaRPr lang="en-US" sz="1400" dirty="0"/>
          </a:p>
        </p:txBody>
      </p:sp>
      <p:pic>
        <p:nvPicPr>
          <p:cNvPr id="6" name="Picture 5" descr="C:\Users\Johnston\Documents\My Documents\My Pictures\Judi Class Pictures\4th Grade.jpg"/>
          <p:cNvPicPr preferRelativeResize="0">
            <a:picLocks noChangeAspect="1"/>
          </p:cNvPicPr>
          <p:nvPr/>
        </p:nvPicPr>
        <p:blipFill>
          <a:blip r:embed="rId3" cstate="print"/>
          <a:srcRect l="1976" t="9946" r="1196" b="1956"/>
          <a:stretch>
            <a:fillRect/>
          </a:stretch>
        </p:blipFill>
        <p:spPr bwMode="auto">
          <a:xfrm>
            <a:off x="683568" y="476672"/>
            <a:ext cx="785351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15616" y="116632"/>
            <a:ext cx="6697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5th Grade - Johnson, Park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373216"/>
            <a:ext cx="81932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, Del Stewart, Carolyn Johnson , Lorna </a:t>
            </a:r>
            <a:r>
              <a:rPr lang="en-US" sz="1400" dirty="0" err="1" smtClean="0">
                <a:latin typeface="Arial Narrow" pitchFamily="34" charset="0"/>
              </a:rPr>
              <a:t>Mecham</a:t>
            </a:r>
            <a:r>
              <a:rPr lang="en-US" sz="1400" dirty="0" smtClean="0">
                <a:latin typeface="Arial Narrow" pitchFamily="34" charset="0"/>
              </a:rPr>
              <a:t>, Cathy Stephens , Marsha Judd, Karolyn Johnson, Billy Fitch, </a:t>
            </a:r>
          </a:p>
          <a:p>
            <a:r>
              <a:rPr lang="en-US" sz="1400" dirty="0" smtClean="0">
                <a:latin typeface="Arial Narrow" pitchFamily="34" charset="0"/>
              </a:rPr>
              <a:t>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Franklin Rowe, Nancy Jenkins, Janice Nielson, Connie Joy Braithwaite, Patricia Swenson, </a:t>
            </a:r>
          </a:p>
          <a:p>
            <a:r>
              <a:rPr lang="en-US" sz="1400" dirty="0" smtClean="0">
                <a:latin typeface="Arial Narrow" pitchFamily="34" charset="0"/>
              </a:rPr>
              <a:t>Linda Kay Vest, Judy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Kathy </a:t>
            </a:r>
            <a:r>
              <a:rPr lang="en-US" sz="1400" dirty="0" err="1" smtClean="0">
                <a:latin typeface="Arial Narrow" pitchFamily="34" charset="0"/>
              </a:rPr>
              <a:t>Claybrook</a:t>
            </a:r>
            <a:r>
              <a:rPr lang="en-US" sz="1400" dirty="0" smtClean="0">
                <a:latin typeface="Arial Narrow" pitchFamily="34" charset="0"/>
              </a:rPr>
              <a:t>, Duane </a:t>
            </a:r>
            <a:r>
              <a:rPr lang="en-US" sz="1400" dirty="0" err="1" smtClean="0">
                <a:latin typeface="Arial Narrow" pitchFamily="34" charset="0"/>
              </a:rPr>
              <a:t>Beardall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Mr. Paul Curtis , Michael Pierce. Ronald Parker, </a:t>
            </a:r>
          </a:p>
          <a:p>
            <a:r>
              <a:rPr lang="en-US" sz="1400" dirty="0" smtClean="0">
                <a:latin typeface="Arial Narrow" pitchFamily="34" charset="0"/>
              </a:rPr>
              <a:t>Carl Nielson, Barbara Bray, Ida Kay Snell, Barbara </a:t>
            </a:r>
            <a:r>
              <a:rPr lang="en-US" sz="1400" dirty="0" err="1" smtClean="0">
                <a:latin typeface="Arial Narrow" pitchFamily="34" charset="0"/>
              </a:rPr>
              <a:t>Ainge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Burnadene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Mary Carol Taylor, Nellie Gay Cope   </a:t>
            </a:r>
          </a:p>
          <a:p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Garth Huff, Edward Anderson,  Glen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Ernest Walker, Dwight Daniels, Steven </a:t>
            </a:r>
            <a:r>
              <a:rPr lang="en-US" sz="1400" dirty="0" err="1" smtClean="0">
                <a:latin typeface="Arial Narrow" pitchFamily="34" charset="0"/>
              </a:rPr>
              <a:t>Menlove</a:t>
            </a:r>
            <a:r>
              <a:rPr lang="en-US" sz="1400" dirty="0" smtClean="0">
                <a:latin typeface="Arial Narrow" pitchFamily="34" charset="0"/>
              </a:rPr>
              <a:t>, Duane Sorenson, </a:t>
            </a:r>
          </a:p>
          <a:p>
            <a:r>
              <a:rPr lang="en-US" sz="1400" dirty="0" smtClean="0">
                <a:latin typeface="Arial Narrow" pitchFamily="34" charset="0"/>
              </a:rPr>
              <a:t>Allen Peterson,  Mr. </a:t>
            </a:r>
            <a:r>
              <a:rPr lang="en-US" sz="1400" dirty="0" err="1" smtClean="0">
                <a:latin typeface="Arial Narrow" pitchFamily="34" charset="0"/>
              </a:rPr>
              <a:t>Wilford</a:t>
            </a:r>
            <a:r>
              <a:rPr lang="en-US" sz="1400" dirty="0" smtClean="0">
                <a:latin typeface="Arial Narrow" pitchFamily="34" charset="0"/>
              </a:rPr>
              <a:t> T. Johnson</a:t>
            </a:r>
            <a:endParaRPr lang="en-US" sz="1400" dirty="0"/>
          </a:p>
        </p:txBody>
      </p:sp>
      <p:pic>
        <p:nvPicPr>
          <p:cNvPr id="5" name="Picture 4" descr="Park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76672"/>
            <a:ext cx="7147699" cy="48926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5199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5th Grade - Young , Park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517232"/>
            <a:ext cx="84277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, Duane </a:t>
            </a:r>
            <a:r>
              <a:rPr lang="en-US" sz="1400" dirty="0" err="1" smtClean="0">
                <a:latin typeface="Arial Narrow" pitchFamily="34" charset="0"/>
              </a:rPr>
              <a:t>Koyle</a:t>
            </a:r>
            <a:r>
              <a:rPr lang="en-US" sz="1400" dirty="0" smtClean="0">
                <a:latin typeface="Arial Narrow" pitchFamily="34" charset="0"/>
              </a:rPr>
              <a:t>, David Nelson, Paul Smith, Morgan Warner, Larry Evans, Blaine Shepherd, David Pace</a:t>
            </a:r>
          </a:p>
          <a:p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Michael Braithwaite, Breton </a:t>
            </a:r>
            <a:r>
              <a:rPr lang="en-US" sz="1400" dirty="0" err="1" smtClean="0">
                <a:latin typeface="Arial Narrow" pitchFamily="34" charset="0"/>
              </a:rPr>
              <a:t>Blackett</a:t>
            </a:r>
            <a:r>
              <a:rPr lang="en-US" sz="1400" dirty="0" smtClean="0">
                <a:latin typeface="Arial Narrow" pitchFamily="34" charset="0"/>
              </a:rPr>
              <a:t>, Joyce Young, </a:t>
            </a:r>
            <a:r>
              <a:rPr lang="en-US" sz="1400" dirty="0" err="1" smtClean="0">
                <a:latin typeface="Arial Narrow" pitchFamily="34" charset="0"/>
              </a:rPr>
              <a:t>Kathreen</a:t>
            </a:r>
            <a:r>
              <a:rPr lang="en-US" sz="1400" dirty="0" smtClean="0">
                <a:latin typeface="Arial Narrow" pitchFamily="34" charset="0"/>
              </a:rPr>
              <a:t> Hales, Evelyn </a:t>
            </a:r>
            <a:r>
              <a:rPr lang="en-US" sz="1400" dirty="0" err="1" smtClean="0">
                <a:latin typeface="Arial Narrow" pitchFamily="34" charset="0"/>
              </a:rPr>
              <a:t>Baadsgaard</a:t>
            </a:r>
            <a:r>
              <a:rPr lang="en-US" sz="1400" dirty="0" smtClean="0">
                <a:latin typeface="Arial Narrow" pitchFamily="34" charset="0"/>
              </a:rPr>
              <a:t>, Patricia Wood, </a:t>
            </a:r>
            <a:r>
              <a:rPr lang="en-US" sz="1400" dirty="0" err="1" smtClean="0">
                <a:latin typeface="Arial Narrow" pitchFamily="34" charset="0"/>
              </a:rPr>
              <a:t>Shirleen</a:t>
            </a:r>
            <a:r>
              <a:rPr lang="en-US" sz="1400" dirty="0" smtClean="0">
                <a:latin typeface="Arial Narrow" pitchFamily="34" charset="0"/>
              </a:rPr>
              <a:t> Smith</a:t>
            </a:r>
          </a:p>
          <a:p>
            <a:r>
              <a:rPr lang="en-US" sz="1400" dirty="0" smtClean="0">
                <a:latin typeface="Arial Narrow" pitchFamily="34" charset="0"/>
              </a:rPr>
              <a:t>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Renee’ Smith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Kerry </a:t>
            </a:r>
            <a:r>
              <a:rPr lang="en-US" sz="1400" dirty="0" err="1" smtClean="0">
                <a:latin typeface="Arial Narrow" pitchFamily="34" charset="0"/>
              </a:rPr>
              <a:t>Maxfield</a:t>
            </a:r>
            <a:r>
              <a:rPr lang="en-US" sz="1400" dirty="0" smtClean="0">
                <a:latin typeface="Arial Narrow" pitchFamily="34" charset="0"/>
              </a:rPr>
              <a:t>, Eileen Jones, Diane Nielsen, Randy </a:t>
            </a:r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, Lee Christensen, </a:t>
            </a:r>
          </a:p>
          <a:p>
            <a:r>
              <a:rPr lang="en-US" sz="1400" dirty="0" smtClean="0">
                <a:latin typeface="Arial Narrow" pitchFamily="34" charset="0"/>
              </a:rPr>
              <a:t>Ted Anderson, Marie Clark, Susan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r>
              <a:rPr lang="en-US" sz="1400" dirty="0" smtClean="0">
                <a:latin typeface="Arial Narrow" pitchFamily="34" charset="0"/>
              </a:rPr>
              <a:t>. Mr. Young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Lacey Christensen, 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, Tamara Lassen, Kathleen Hill,</a:t>
            </a:r>
          </a:p>
          <a:p>
            <a:r>
              <a:rPr lang="en-US" sz="1400" dirty="0" smtClean="0">
                <a:latin typeface="Arial Narrow" pitchFamily="34" charset="0"/>
              </a:rPr>
              <a:t>Shauna Rae Shepherd, Sterling Spencer, Marilyn Bauer, Stephen Isaac, Dennis Martin    Absent: Clark Olsen, Paul Thompson</a:t>
            </a:r>
            <a:endParaRPr lang="en-US" sz="1400" dirty="0"/>
          </a:p>
        </p:txBody>
      </p:sp>
      <p:pic>
        <p:nvPicPr>
          <p:cNvPr id="6" name="Picture 5" descr="Park 5b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76672"/>
            <a:ext cx="7206316" cy="493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615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5th Grade - </a:t>
            </a:r>
            <a:r>
              <a:rPr lang="en-US" sz="1600" b="1" dirty="0" err="1" smtClean="0"/>
              <a:t>Halladay</a:t>
            </a:r>
            <a:r>
              <a:rPr lang="en-US" sz="1600" b="1" dirty="0" smtClean="0"/>
              <a:t>, Park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373216"/>
            <a:ext cx="770485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, Walter Scott, Douglas Shepherd, James Vincent, Alan </a:t>
            </a:r>
            <a:r>
              <a:rPr lang="en-US" sz="1400" dirty="0" err="1" smtClean="0">
                <a:latin typeface="Arial Narrow" pitchFamily="34" charset="0"/>
              </a:rPr>
              <a:t>Fullmer</a:t>
            </a:r>
            <a:r>
              <a:rPr lang="en-US" sz="1400" dirty="0" smtClean="0">
                <a:latin typeface="Arial Narrow" pitchFamily="34" charset="0"/>
              </a:rPr>
              <a:t>, Ronald Hatfield, Ronald </a:t>
            </a:r>
            <a:r>
              <a:rPr lang="en-US" sz="1400" dirty="0" err="1" smtClean="0">
                <a:latin typeface="Arial Narrow" pitchFamily="34" charset="0"/>
              </a:rPr>
              <a:t>Ostler</a:t>
            </a:r>
            <a:r>
              <a:rPr lang="en-US" sz="1400" dirty="0" smtClean="0">
                <a:latin typeface="Arial Narrow" pitchFamily="34" charset="0"/>
              </a:rPr>
              <a:t>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, Virgil </a:t>
            </a:r>
            <a:r>
              <a:rPr lang="en-US" sz="1400" dirty="0" err="1" smtClean="0">
                <a:latin typeface="Arial Narrow" pitchFamily="34" charset="0"/>
              </a:rPr>
              <a:t>Neves</a:t>
            </a:r>
            <a:r>
              <a:rPr lang="en-US" sz="1400" dirty="0" smtClean="0">
                <a:latin typeface="Arial Narrow" pitchFamily="34" charset="0"/>
              </a:rPr>
              <a:t>, Danny Allen, </a:t>
            </a:r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 Johnson, Merrill Diamond, Warren Johnson, </a:t>
            </a:r>
          </a:p>
          <a:p>
            <a:r>
              <a:rPr lang="en-US" sz="1400" dirty="0" smtClean="0">
                <a:latin typeface="Arial Narrow" pitchFamily="34" charset="0"/>
              </a:rPr>
              <a:t>Richard </a:t>
            </a:r>
            <a:r>
              <a:rPr lang="en-US" sz="1400" dirty="0" err="1" smtClean="0">
                <a:latin typeface="Arial Narrow" pitchFamily="34" charset="0"/>
              </a:rPr>
              <a:t>Hartvigson</a:t>
            </a:r>
            <a:r>
              <a:rPr lang="en-US" sz="1400" dirty="0" smtClean="0">
                <a:latin typeface="Arial Narrow" pitchFamily="34" charset="0"/>
              </a:rPr>
              <a:t>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Kent Money, Judy Jones, Patsy K. Larsen, Lorna Byron, Patsy Andrus, </a:t>
            </a:r>
          </a:p>
          <a:p>
            <a:r>
              <a:rPr lang="en-US" sz="1400" dirty="0" smtClean="0">
                <a:latin typeface="Arial Narrow" pitchFamily="34" charset="0"/>
              </a:rPr>
              <a:t>Stephen Nordstrom,  Gary Smith, Richard Huff, Lynda Denison 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Marilyn Christensen, Jana Lee Russell, </a:t>
            </a:r>
          </a:p>
          <a:p>
            <a:r>
              <a:rPr lang="en-US" sz="1400" dirty="0" smtClean="0">
                <a:latin typeface="Arial Narrow" pitchFamily="34" charset="0"/>
              </a:rPr>
              <a:t>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Peggy Johnson, Penney Morrell,  Lois Christensen, 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, Renee Ridgley, </a:t>
            </a:r>
          </a:p>
          <a:p>
            <a:r>
              <a:rPr lang="en-US" sz="1400" dirty="0" smtClean="0">
                <a:latin typeface="Arial Narrow" pitchFamily="34" charset="0"/>
              </a:rPr>
              <a:t>Dorothy Williams,  Mr. Meeks </a:t>
            </a:r>
            <a:r>
              <a:rPr lang="en-US" sz="1400" dirty="0" err="1" smtClean="0">
                <a:latin typeface="Arial Narrow" pitchFamily="34" charset="0"/>
              </a:rPr>
              <a:t>Halladay</a:t>
            </a:r>
            <a:r>
              <a:rPr lang="en-US" sz="1400" dirty="0" smtClean="0">
                <a:latin typeface="Arial Narrow" pitchFamily="34" charset="0"/>
              </a:rPr>
              <a:t>        Absent:  John Toronto, Kathryn Woods, Martin Peterson</a:t>
            </a:r>
            <a:endParaRPr lang="en-US" sz="1400" dirty="0"/>
          </a:p>
        </p:txBody>
      </p:sp>
      <p:pic>
        <p:nvPicPr>
          <p:cNvPr id="7" name="Picture 6" descr="Park 5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04664"/>
            <a:ext cx="6912768" cy="496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547664" y="116632"/>
            <a:ext cx="6314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Monk, Park Elementary 1958-59,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1115616" y="5517232"/>
            <a:ext cx="749666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Dorothy Williams, Linda Vest, Judy Jones, Joyce Young, Renee Smith, 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Lynda Denison, Connie Braithwaite, Janice Nielson, Paul </a:t>
            </a:r>
            <a:r>
              <a:rPr lang="en-US" sz="1400" dirty="0" err="1" smtClean="0">
                <a:latin typeface="Arial Narrow" pitchFamily="34" charset="0"/>
              </a:rPr>
              <a:t>Furner</a:t>
            </a:r>
            <a:r>
              <a:rPr lang="en-US" sz="1400" dirty="0" smtClean="0">
                <a:latin typeface="Arial Narrow" pitchFamily="34" charset="0"/>
              </a:rPr>
              <a:t>, David Nelson, Blaine Shepherd, </a:t>
            </a:r>
          </a:p>
          <a:p>
            <a:r>
              <a:rPr lang="en-US" sz="1400" dirty="0" smtClean="0">
                <a:latin typeface="Arial Narrow" pitchFamily="34" charset="0"/>
              </a:rPr>
              <a:t>Duane </a:t>
            </a:r>
            <a:r>
              <a:rPr lang="en-US" sz="1400" dirty="0" err="1" smtClean="0">
                <a:latin typeface="Arial Narrow" pitchFamily="34" charset="0"/>
              </a:rPr>
              <a:t>Beardall</a:t>
            </a:r>
            <a:r>
              <a:rPr lang="en-US" sz="1400" dirty="0" smtClean="0">
                <a:latin typeface="Arial Narrow" pitchFamily="34" charset="0"/>
              </a:rPr>
              <a:t>, Nellie Gay Cope, Bill </a:t>
            </a:r>
            <a:r>
              <a:rPr lang="en-US" sz="1400" dirty="0" err="1" smtClean="0">
                <a:latin typeface="Arial Narrow" pitchFamily="34" charset="0"/>
              </a:rPr>
              <a:t>Nicholes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Duane </a:t>
            </a:r>
            <a:r>
              <a:rPr lang="en-US" sz="1400" dirty="0" err="1" smtClean="0">
                <a:latin typeface="Arial Narrow" pitchFamily="34" charset="0"/>
              </a:rPr>
              <a:t>Koyle</a:t>
            </a:r>
            <a:r>
              <a:rPr lang="en-US" sz="1400" dirty="0" smtClean="0">
                <a:latin typeface="Arial Narrow" pitchFamily="34" charset="0"/>
              </a:rPr>
              <a:t>, Richard Huff, 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, Louise Monk,</a:t>
            </a:r>
          </a:p>
          <a:p>
            <a:r>
              <a:rPr lang="en-US" sz="1400" dirty="0" smtClean="0">
                <a:latin typeface="Arial Narrow" pitchFamily="34" charset="0"/>
              </a:rPr>
              <a:t>Marie Clark, Patty Swenson, </a:t>
            </a:r>
            <a:r>
              <a:rPr lang="en-US" sz="1400" dirty="0" err="1" smtClean="0">
                <a:latin typeface="Arial Narrow" pitchFamily="34" charset="0"/>
              </a:rPr>
              <a:t>Gaylene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Dowley</a:t>
            </a:r>
            <a:r>
              <a:rPr lang="en-US" sz="1400" dirty="0" smtClean="0">
                <a:latin typeface="Arial Narrow" pitchFamily="34" charset="0"/>
              </a:rPr>
              <a:t>, Duane Sorenson, Mr. Monk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Mr. Ashby, Evelyn </a:t>
            </a:r>
            <a:r>
              <a:rPr lang="en-US" sz="1400" dirty="0" err="1" smtClean="0">
                <a:latin typeface="Arial Narrow" pitchFamily="34" charset="0"/>
              </a:rPr>
              <a:t>Baadsgaard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Julie Bliss, Lorna Byron, Alan </a:t>
            </a:r>
            <a:r>
              <a:rPr lang="en-US" sz="1400" dirty="0" err="1" smtClean="0">
                <a:latin typeface="Arial Narrow" pitchFamily="34" charset="0"/>
              </a:rPr>
              <a:t>Fullmer</a:t>
            </a:r>
            <a:r>
              <a:rPr lang="en-US" sz="1400" dirty="0" smtClean="0">
                <a:latin typeface="Arial Narrow" pitchFamily="34" charset="0"/>
              </a:rPr>
              <a:t>, Ronnie </a:t>
            </a:r>
            <a:r>
              <a:rPr lang="en-US" sz="1400" dirty="0" err="1" smtClean="0">
                <a:latin typeface="Arial Narrow" pitchFamily="34" charset="0"/>
              </a:rPr>
              <a:t>Ostler</a:t>
            </a:r>
            <a:r>
              <a:rPr lang="en-US" sz="1400" dirty="0" smtClean="0">
                <a:latin typeface="Arial Narrow" pitchFamily="34" charset="0"/>
              </a:rPr>
              <a:t>, Gary Smith, Allen Peterson, Lee Christensen</a:t>
            </a:r>
            <a:endParaRPr lang="en-US" sz="1400" dirty="0"/>
          </a:p>
        </p:txBody>
      </p:sp>
      <p:pic>
        <p:nvPicPr>
          <p:cNvPr id="4" name="Picture 3" descr="Park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48680"/>
            <a:ext cx="6962986" cy="4828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6070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</a:t>
            </a:r>
            <a:r>
              <a:rPr lang="en-US" sz="1600" b="1" dirty="0" err="1" smtClean="0"/>
              <a:t>Halladay</a:t>
            </a:r>
            <a:r>
              <a:rPr lang="en-US" sz="1600" b="1" dirty="0" smtClean="0"/>
              <a:t>, Park Elementary 1958-59,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517232"/>
            <a:ext cx="813966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David Pace, Glen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Steve Nordstrom, Randy </a:t>
            </a:r>
            <a:r>
              <a:rPr lang="en-US" sz="1400" dirty="0" err="1" smtClean="0">
                <a:latin typeface="Arial Narrow" pitchFamily="34" charset="0"/>
              </a:rPr>
              <a:t>Burnell</a:t>
            </a:r>
            <a:r>
              <a:rPr lang="en-US" sz="1400" dirty="0" smtClean="0">
                <a:latin typeface="Arial Narrow" pitchFamily="34" charset="0"/>
              </a:rPr>
              <a:t>, Ronald Parker,  Danny Allan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Ted Anderson,  Barbara </a:t>
            </a:r>
            <a:r>
              <a:rPr lang="en-US" sz="1400" dirty="0" err="1" smtClean="0">
                <a:latin typeface="Arial Narrow" pitchFamily="34" charset="0"/>
              </a:rPr>
              <a:t>Ainge</a:t>
            </a:r>
            <a:r>
              <a:rPr lang="en-US" sz="1400" dirty="0" smtClean="0">
                <a:latin typeface="Arial Narrow" pitchFamily="34" charset="0"/>
              </a:rPr>
              <a:t>,  Dwight Daniels,  Susan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r>
              <a:rPr lang="en-US" sz="1400" dirty="0" smtClean="0">
                <a:latin typeface="Arial Narrow" pitchFamily="34" charset="0"/>
              </a:rPr>
              <a:t>, Lois Christensen, Penny Morrell,  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Peggy Johnson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Billy Fitch, Danna Lee Dixon, Ronald Hatfield, </a:t>
            </a:r>
            <a:r>
              <a:rPr lang="en-US" sz="1400" dirty="0" err="1" smtClean="0">
                <a:latin typeface="Arial Narrow" pitchFamily="34" charset="0"/>
              </a:rPr>
              <a:t>Shana</a:t>
            </a:r>
            <a:r>
              <a:rPr lang="en-US" sz="1400" dirty="0" smtClean="0">
                <a:latin typeface="Arial Narrow" pitchFamily="34" charset="0"/>
              </a:rPr>
              <a:t> Rae Shepherd, Marsha Judd, Ernest Walker,</a:t>
            </a:r>
          </a:p>
          <a:p>
            <a:r>
              <a:rPr lang="en-US" sz="1400" dirty="0" smtClean="0">
                <a:latin typeface="Arial Narrow" pitchFamily="34" charset="0"/>
              </a:rPr>
              <a:t>Pat Andrus,  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Marilyn Christensen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Kathy Hales, Franklin Rowe,  Douglas Shepherd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Tamara </a:t>
            </a:r>
            <a:r>
              <a:rPr lang="en-US" sz="1400" dirty="0" err="1" smtClean="0">
                <a:latin typeface="Arial Narrow" pitchFamily="34" charset="0"/>
              </a:rPr>
              <a:t>Lasson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Judy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  , Stephen Isaac, Cathy </a:t>
            </a:r>
            <a:r>
              <a:rPr lang="en-US" sz="1400" dirty="0" err="1" smtClean="0">
                <a:latin typeface="Arial Narrow" pitchFamily="34" charset="0"/>
              </a:rPr>
              <a:t>Claybrook</a:t>
            </a:r>
            <a:r>
              <a:rPr lang="en-US" sz="1400" dirty="0" smtClean="0">
                <a:latin typeface="Arial Narrow" pitchFamily="34" charset="0"/>
              </a:rPr>
              <a:t>, Sterling Spencer, Warren Johnson, Mr. W. Meeks </a:t>
            </a:r>
            <a:r>
              <a:rPr lang="en-US" sz="1400" dirty="0" err="1" smtClean="0">
                <a:latin typeface="Arial Narrow" pitchFamily="34" charset="0"/>
              </a:rPr>
              <a:t>Halladay</a:t>
            </a:r>
            <a:endParaRPr lang="en-US" sz="1400" dirty="0"/>
          </a:p>
        </p:txBody>
      </p:sp>
      <p:pic>
        <p:nvPicPr>
          <p:cNvPr id="6" name="Picture 5" descr="Park 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488832" cy="498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7304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Johnson, Park Elementary 1958-59,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755576" y="5373216"/>
            <a:ext cx="79849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Marilyn Bauer, Virginia Martinez, Carl Nielsen, Clark Olsen, Richard </a:t>
            </a:r>
            <a:r>
              <a:rPr lang="en-US" sz="1400" dirty="0" err="1" smtClean="0">
                <a:latin typeface="Arial Narrow" pitchFamily="34" charset="0"/>
              </a:rPr>
              <a:t>Hartvigson</a:t>
            </a:r>
            <a:r>
              <a:rPr lang="en-US" sz="1400" dirty="0" smtClean="0">
                <a:latin typeface="Arial Narrow" pitchFamily="34" charset="0"/>
              </a:rPr>
              <a:t>, Dennis Martin, </a:t>
            </a:r>
          </a:p>
          <a:p>
            <a:r>
              <a:rPr lang="en-US" sz="1400" dirty="0" smtClean="0">
                <a:latin typeface="Arial Narrow" pitchFamily="34" charset="0"/>
              </a:rPr>
              <a:t>Morgan Warner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</a:t>
            </a:r>
            <a:r>
              <a:rPr lang="en-US" sz="1400" dirty="0" smtClean="0">
                <a:latin typeface="Arial Narrow" pitchFamily="34" charset="0"/>
              </a:rPr>
              <a:t>Garth Huff, Dell Stewart, Edward Anderson, Diane Nielsen, Carolyn Johnson, Jana Lee Russell, </a:t>
            </a:r>
          </a:p>
          <a:p>
            <a:r>
              <a:rPr lang="en-US" sz="1400" dirty="0" err="1" smtClean="0">
                <a:latin typeface="Arial Narrow" pitchFamily="34" charset="0"/>
              </a:rPr>
              <a:t>Shirlene</a:t>
            </a:r>
            <a:r>
              <a:rPr lang="en-US" sz="1400" dirty="0" smtClean="0">
                <a:latin typeface="Arial Narrow" pitchFamily="34" charset="0"/>
              </a:rPr>
              <a:t> Smith, 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Robert A. Nelson - Principal, Paul Smith, Barbara Bray, Virginia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Lacey Christensen, </a:t>
            </a:r>
            <a:r>
              <a:rPr lang="en-US" sz="1400" dirty="0" err="1" smtClean="0">
                <a:latin typeface="Arial Narrow" pitchFamily="34" charset="0"/>
              </a:rPr>
              <a:t>Burnadine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Eileen Jones, Walter Scott, Larry Evans, James Vincent,  Mr. </a:t>
            </a:r>
            <a:r>
              <a:rPr lang="en-US" sz="1400" dirty="0" err="1" smtClean="0">
                <a:latin typeface="Arial Narrow" pitchFamily="34" charset="0"/>
              </a:rPr>
              <a:t>Wilford</a:t>
            </a:r>
            <a:r>
              <a:rPr lang="en-US" sz="1400" dirty="0" smtClean="0">
                <a:latin typeface="Arial Narrow" pitchFamily="34" charset="0"/>
              </a:rPr>
              <a:t> T. Johnson   </a:t>
            </a:r>
          </a:p>
          <a:p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Virgil </a:t>
            </a:r>
            <a:r>
              <a:rPr lang="en-US" sz="1400" dirty="0" err="1" smtClean="0">
                <a:latin typeface="Arial Narrow" pitchFamily="34" charset="0"/>
              </a:rPr>
              <a:t>Neves</a:t>
            </a:r>
            <a:r>
              <a:rPr lang="en-US" sz="1400" dirty="0" smtClean="0">
                <a:latin typeface="Arial Narrow" pitchFamily="34" charset="0"/>
              </a:rPr>
              <a:t>, John Toronto, </a:t>
            </a:r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 Johnson,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r>
              <a:rPr lang="en-US" sz="1400" dirty="0" smtClean="0">
                <a:latin typeface="Arial Narrow" pitchFamily="34" charset="0"/>
              </a:rPr>
              <a:t>, Lorna Marie </a:t>
            </a:r>
            <a:r>
              <a:rPr lang="en-US" sz="1400" dirty="0" err="1" smtClean="0">
                <a:latin typeface="Arial Narrow" pitchFamily="34" charset="0"/>
              </a:rPr>
              <a:t>Mecham</a:t>
            </a:r>
            <a:r>
              <a:rPr lang="en-US" sz="1400" dirty="0" smtClean="0">
                <a:latin typeface="Arial Narrow" pitchFamily="34" charset="0"/>
              </a:rPr>
              <a:t>, Mary Carol Taylor, </a:t>
            </a:r>
          </a:p>
          <a:p>
            <a:r>
              <a:rPr lang="en-US" sz="1400" dirty="0" smtClean="0">
                <a:latin typeface="Arial Narrow" pitchFamily="34" charset="0"/>
              </a:rPr>
              <a:t>Patsy Kay Larson, Ida Kay Snell, Michael Braithwaite, Michael Pierce        Absent: Kathryn Woods</a:t>
            </a:r>
            <a:endParaRPr lang="en-US" sz="1400" dirty="0"/>
          </a:p>
        </p:txBody>
      </p:sp>
      <p:pic>
        <p:nvPicPr>
          <p:cNvPr id="5" name="Picture 4" descr="Park 6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99" y="476672"/>
            <a:ext cx="7290031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683568" y="116632"/>
            <a:ext cx="7891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– </a:t>
            </a:r>
            <a:r>
              <a:rPr lang="en-US" sz="1600" b="1" dirty="0" err="1" smtClean="0"/>
              <a:t>Seline</a:t>
            </a:r>
            <a:r>
              <a:rPr lang="en-US" sz="1600" b="1" dirty="0" smtClean="0"/>
              <a:t>  (&amp;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600" b="1" baseline="30000" dirty="0" smtClean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Grade</a:t>
            </a:r>
            <a:r>
              <a:rPr lang="en-US" sz="1600" b="1" dirty="0" smtClean="0"/>
              <a:t>), Benjamin Elementary 1956-57, Benjamin,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36598" y="5517232"/>
            <a:ext cx="808554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Terry </a:t>
            </a:r>
            <a:r>
              <a:rPr lang="en-US" sz="1400" dirty="0" err="1" smtClean="0">
                <a:latin typeface="Arial Narrow" pitchFamily="34" charset="0"/>
              </a:rPr>
              <a:t>Caras</a:t>
            </a:r>
            <a:r>
              <a:rPr lang="en-US" sz="1400" dirty="0" smtClean="0">
                <a:latin typeface="Arial Narrow" pitchFamily="34" charset="0"/>
              </a:rPr>
              <a:t> 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Steven Stewart, Robert Thornton, Larry Thornton, </a:t>
            </a:r>
            <a:r>
              <a:rPr lang="en-US" sz="1400" dirty="0" smtClean="0">
                <a:latin typeface="Arial Narrow" pitchFamily="34" charset="0"/>
              </a:rPr>
              <a:t>Jay Earl Ludlow,  Brent Hawkins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_(?)__Martinez, </a:t>
            </a:r>
            <a:r>
              <a:rPr lang="en-US" sz="1400" dirty="0" smtClean="0">
                <a:latin typeface="Arial Narrow" pitchFamily="34" charset="0"/>
              </a:rPr>
              <a:t>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Jim Clark, Ruth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Bazley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Ann West, Judy Thornton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Colleen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Worthen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Jean </a:t>
            </a:r>
            <a:r>
              <a:rPr lang="en-US" sz="1400" dirty="0" err="1" smtClean="0">
                <a:latin typeface="Arial Narrow" pitchFamily="34" charset="0"/>
              </a:rPr>
              <a:t>Brailsford</a:t>
            </a:r>
            <a:r>
              <a:rPr lang="en-US" sz="1400" dirty="0" smtClean="0">
                <a:latin typeface="Arial Narrow" pitchFamily="34" charset="0"/>
              </a:rPr>
              <a:t>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Marva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Hickman, </a:t>
            </a:r>
            <a:r>
              <a:rPr lang="en-US" sz="1400" dirty="0" smtClean="0">
                <a:latin typeface="Arial Narrow" pitchFamily="34" charset="0"/>
              </a:rPr>
              <a:t>Maxine </a:t>
            </a:r>
            <a:r>
              <a:rPr lang="en-US" sz="1400" dirty="0" err="1" smtClean="0">
                <a:latin typeface="Arial Narrow" pitchFamily="34" charset="0"/>
              </a:rPr>
              <a:t>Jolley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Alan Richardson, Sheila Hawkins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Janette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Worthen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Vickie Lewis, Colleen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Zeeman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.</a:t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Brent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Wolfenden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Steven Hansen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Susan Lindsey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Mrs. Edith </a:t>
            </a:r>
            <a:r>
              <a:rPr lang="en-US" sz="1400" dirty="0" err="1" smtClean="0">
                <a:latin typeface="Arial Narrow" pitchFamily="34" charset="0"/>
              </a:rPr>
              <a:t>Seline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Carma</a:t>
            </a:r>
            <a:r>
              <a:rPr lang="en-US" sz="1400" dirty="0" smtClean="0">
                <a:latin typeface="Arial Narrow" pitchFamily="34" charset="0"/>
              </a:rPr>
              <a:t> Lindstrom, Cheryl </a:t>
            </a:r>
            <a:r>
              <a:rPr lang="en-US" sz="1400" dirty="0" err="1" smtClean="0">
                <a:latin typeface="Arial Narrow" pitchFamily="34" charset="0"/>
              </a:rPr>
              <a:t>Keele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Maurine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Beckstrom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, </a:t>
            </a:r>
            <a:r>
              <a:rPr lang="en-US" sz="1400" dirty="0" smtClean="0">
                <a:latin typeface="Arial Narrow" pitchFamily="34" charset="0"/>
              </a:rPr>
              <a:t>Brent Hickman,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Dee Thompson</a:t>
            </a:r>
            <a:r>
              <a:rPr lang="en-US" sz="1400" dirty="0" smtClean="0">
                <a:latin typeface="Arial Narrow" pitchFamily="34" charset="0"/>
              </a:rPr>
              <a:t>, Ron Dunn, Larry Young, Jean Martinez</a:t>
            </a:r>
            <a:endParaRPr lang="en-US" sz="1400" dirty="0"/>
          </a:p>
        </p:txBody>
      </p:sp>
      <p:pic>
        <p:nvPicPr>
          <p:cNvPr id="4" name="Picture 3" descr="Benjamin-3&amp;4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76673"/>
            <a:ext cx="7287144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763688" y="2348880"/>
            <a:ext cx="55446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Rees Elementary School </a:t>
            </a:r>
          </a:p>
          <a:p>
            <a:pPr algn="ctr"/>
            <a:r>
              <a:rPr lang="en-US" sz="2000" b="1" dirty="0" smtClean="0"/>
              <a:t>  </a:t>
            </a:r>
          </a:p>
          <a:p>
            <a:pPr algn="ctr"/>
            <a:r>
              <a:rPr lang="en-US" sz="2000" b="1" dirty="0" smtClean="0"/>
              <a:t>Spanish Fork,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827584" y="116632"/>
            <a:ext cx="782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</a:t>
            </a:r>
            <a:r>
              <a:rPr lang="en-US" sz="1400" b="1" dirty="0" smtClean="0"/>
              <a:t>Morning - Lee &amp; </a:t>
            </a:r>
            <a:r>
              <a:rPr lang="en-US" sz="1400" b="1" dirty="0" err="1" smtClean="0"/>
              <a:t>Pershon</a:t>
            </a:r>
            <a:r>
              <a:rPr lang="en-US" sz="1400" b="1" dirty="0" smtClean="0"/>
              <a:t>, Rees Elementary 1952-53, Spanish Fork, </a:t>
            </a:r>
            <a:r>
              <a:rPr lang="en-US" sz="14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589240"/>
            <a:ext cx="82920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err="1" smtClean="0">
                <a:latin typeface="Arial Narrow" pitchFamily="34" charset="0"/>
              </a:rPr>
              <a:t>Shanna</a:t>
            </a:r>
            <a:r>
              <a:rPr lang="en-US" sz="1400" dirty="0" smtClean="0">
                <a:latin typeface="Arial Narrow" pitchFamily="34" charset="0"/>
              </a:rPr>
              <a:t> Rae Shepherd, Nelson Hatch, Ronald Hatfield, Frankie Rowe,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Karma Jane Finch,</a:t>
            </a:r>
          </a:p>
          <a:p>
            <a:r>
              <a:rPr lang="en-US" sz="1400" dirty="0" smtClean="0">
                <a:latin typeface="Arial Narrow" pitchFamily="34" charset="0"/>
              </a:rPr>
              <a:t>Bruce Hawkins, Douglas Shepherd, Sherry Willis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Sterling Spencer, Julie Christensen, Marie Tuttle,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</a:t>
            </a:r>
          </a:p>
          <a:p>
            <a:r>
              <a:rPr lang="en-US" sz="1400" dirty="0" smtClean="0">
                <a:latin typeface="Arial Narrow" pitchFamily="34" charset="0"/>
              </a:rPr>
              <a:t>Marilyn Bauer, Judy Romero,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 Mickey Braithwaite, Susan Hales, David Ellison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Mrs. Lee, 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Larry Hathaway,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___3/5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 </a:t>
            </a:r>
            <a:r>
              <a:rPr lang="en-US" sz="1400" dirty="0" smtClean="0">
                <a:latin typeface="Arial Narrow" pitchFamily="34" charset="0"/>
              </a:rPr>
              <a:t>, Reed Webb, Douglas Erickson, Clyde Johnson,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Baum, Roger Fuller, Miss </a:t>
            </a:r>
            <a:r>
              <a:rPr lang="en-US" sz="1400" dirty="0" err="1" smtClean="0">
                <a:latin typeface="Arial Narrow" pitchFamily="34" charset="0"/>
              </a:rPr>
              <a:t>Pershon</a:t>
            </a:r>
            <a:endParaRPr lang="en-US" sz="1400" dirty="0"/>
          </a:p>
        </p:txBody>
      </p:sp>
      <p:pic>
        <p:nvPicPr>
          <p:cNvPr id="6" name="Picture 5" descr="Rees 0K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474994" cy="49685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827584" y="116632"/>
            <a:ext cx="7760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Afternoon - Lee, Rees Elementary 1952-53,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517232"/>
            <a:ext cx="77950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Lloyd Evans, Jerry Robertson,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Barbara </a:t>
            </a:r>
            <a:r>
              <a:rPr lang="en-US" sz="1400" dirty="0" err="1" smtClean="0">
                <a:solidFill>
                  <a:srgbClr val="FF0000"/>
                </a:solidFill>
                <a:latin typeface="Arial Narrow" pitchFamily="34" charset="0"/>
              </a:rPr>
              <a:t>Ainge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(?), </a:t>
            </a:r>
            <a:r>
              <a:rPr lang="en-US" sz="1400" dirty="0" smtClean="0">
                <a:latin typeface="Arial Narrow" pitchFamily="34" charset="0"/>
              </a:rPr>
              <a:t>Rhea Warner , Bonnie Ann Brown, Lorna Byron,</a:t>
            </a:r>
          </a:p>
          <a:p>
            <a:r>
              <a:rPr lang="en-US" sz="1400" dirty="0" smtClean="0">
                <a:latin typeface="Arial Narrow" pitchFamily="34" charset="0"/>
              </a:rPr>
              <a:t>Grant Davidson, Annette Searle, Marilyn Clark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Stanley ?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Mary Carol Taylor, Pat Larsen,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Marilyn Bauer (?),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___2/4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Nancy Bingham, </a:t>
            </a:r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 Johnson, Glen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Marilyn McVey, Marie Spencer, Duane </a:t>
            </a:r>
            <a:r>
              <a:rPr lang="en-US" sz="1400" dirty="0" err="1" smtClean="0">
                <a:latin typeface="Arial Narrow" pitchFamily="34" charset="0"/>
              </a:rPr>
              <a:t>Beardall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Ronald Atwood, Bonnie Bills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Judy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___3/2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nd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____, 3/3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rd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</a:t>
            </a:r>
            <a:r>
              <a:rPr lang="en-US" sz="1400" dirty="0" smtClean="0">
                <a:latin typeface="Arial Narrow" pitchFamily="34" charset="0"/>
              </a:rPr>
              <a:t>, Joyce Young, Stephen Donaldson, </a:t>
            </a:r>
          </a:p>
          <a:p>
            <a:r>
              <a:rPr lang="en-US" sz="1400" dirty="0" smtClean="0">
                <a:latin typeface="Arial Narrow" pitchFamily="34" charset="0"/>
              </a:rPr>
              <a:t>Diana Delaney, Nolan Hill, Doris Ann Hunter,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___38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</a:t>
            </a:r>
            <a:r>
              <a:rPr lang="en-US" sz="1400" dirty="0" smtClean="0">
                <a:latin typeface="Arial Narrow" pitchFamily="34" charset="0"/>
              </a:rPr>
              <a:t>, Bruce Hayward,  Mrs. Lee</a:t>
            </a:r>
            <a:endParaRPr lang="en-US" sz="1400" dirty="0"/>
          </a:p>
        </p:txBody>
      </p:sp>
      <p:pic>
        <p:nvPicPr>
          <p:cNvPr id="5" name="Picture 4" descr="Rees 0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76672"/>
            <a:ext cx="7726142" cy="5002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622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1st Grade - </a:t>
            </a:r>
            <a:r>
              <a:rPr lang="en-US" sz="1600" b="1" dirty="0" err="1" smtClean="0"/>
              <a:t>Amstad</a:t>
            </a:r>
            <a:r>
              <a:rPr lang="en-US" sz="1600" b="1" dirty="0" smtClean="0"/>
              <a:t>, Rees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661248"/>
            <a:ext cx="76012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Jana Lee Russell, Lee Christensen, Ronald Dunn, Marilyn Clark, Ronald Atwood, Marilyn Bauer, </a:t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Paul Smith,  Nolan Hill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Nellie Cope, Marie Clark, Marie Tuttle, Nelson Hatch, Annette Searle,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__2/6th____ 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Karma Jane Finch, Lorna Byron, Keith Lyman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David Ellison, Glen </a:t>
            </a:r>
            <a:r>
              <a:rPr lang="en-US" sz="1400" dirty="0" err="1" smtClean="0">
                <a:latin typeface="Arial Narrow" pitchFamily="34" charset="0"/>
              </a:rPr>
              <a:t>Memmott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__3/3rd____ </a:t>
            </a:r>
            <a:r>
              <a:rPr lang="en-US" sz="1400" dirty="0" smtClean="0">
                <a:latin typeface="Arial Narrow" pitchFamily="34" charset="0"/>
              </a:rPr>
              <a:t>, Bruce Hawkins, </a:t>
            </a:r>
          </a:p>
          <a:p>
            <a:r>
              <a:rPr lang="en-US" sz="1400" dirty="0" smtClean="0">
                <a:latin typeface="Arial Narrow" pitchFamily="34" charset="0"/>
              </a:rPr>
              <a:t>Clyde Johnson, Evelyn Peterson,  Mrs.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r>
              <a:rPr lang="en-US" sz="1400" dirty="0" smtClean="0">
                <a:latin typeface="Arial Narrow" pitchFamily="34" charset="0"/>
              </a:rPr>
              <a:t>.</a:t>
            </a:r>
            <a:endParaRPr lang="en-US" sz="1400" dirty="0"/>
          </a:p>
        </p:txBody>
      </p:sp>
      <p:pic>
        <p:nvPicPr>
          <p:cNvPr id="5" name="Picture 4" descr="Rees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76672"/>
            <a:ext cx="7304771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976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1st Grade – </a:t>
            </a:r>
            <a:r>
              <a:rPr lang="en-US" sz="1600" b="1" dirty="0" err="1" smtClean="0"/>
              <a:t>Amstad</a:t>
            </a:r>
            <a:r>
              <a:rPr lang="en-US" sz="1600" b="1" dirty="0" smtClean="0"/>
              <a:t> (2), Rees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755576" y="5589240"/>
            <a:ext cx="7924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Lois Christensen, Janice </a:t>
            </a:r>
            <a:r>
              <a:rPr lang="en-US" sz="1400" dirty="0" err="1" smtClean="0">
                <a:latin typeface="Arial Narrow" pitchFamily="34" charset="0"/>
              </a:rPr>
              <a:t>Nileson</a:t>
            </a:r>
            <a:r>
              <a:rPr lang="en-US" sz="1400" dirty="0" smtClean="0">
                <a:latin typeface="Arial Narrow" pitchFamily="34" charset="0"/>
              </a:rPr>
              <a:t>, Joyce Young, Joy Lynn Tanner, Barbara </a:t>
            </a:r>
            <a:r>
              <a:rPr lang="en-US" sz="1400" dirty="0" err="1" smtClean="0">
                <a:latin typeface="Arial Narrow" pitchFamily="34" charset="0"/>
              </a:rPr>
              <a:t>Ewell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VeeAnna</a:t>
            </a:r>
            <a:r>
              <a:rPr lang="en-US" sz="1400" dirty="0" smtClean="0">
                <a:latin typeface="Arial Narrow" pitchFamily="34" charset="0"/>
              </a:rPr>
              <a:t> Lee Spencer,</a:t>
            </a:r>
          </a:p>
          <a:p>
            <a:r>
              <a:rPr lang="en-US" sz="1400" dirty="0" smtClean="0">
                <a:latin typeface="Arial Narrow" pitchFamily="34" charset="0"/>
              </a:rPr>
              <a:t>Ronnie Hatfield, Renee Smith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Judy Kay Romero, Patsy Larsen, Lacy Christensen, Nancy Bingham, Julie Barney,</a:t>
            </a:r>
          </a:p>
          <a:p>
            <a:r>
              <a:rPr lang="en-US" sz="1400" dirty="0" err="1" smtClean="0">
                <a:latin typeface="Arial Narrow" pitchFamily="34" charset="0"/>
              </a:rPr>
              <a:t>Bernell</a:t>
            </a:r>
            <a:r>
              <a:rPr lang="en-US" sz="1400" dirty="0" smtClean="0">
                <a:latin typeface="Arial Narrow" pitchFamily="34" charset="0"/>
              </a:rPr>
              <a:t> Johnson, Rodney Dart, Ernie Walker, Freddie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_____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Paul </a:t>
            </a:r>
            <a:r>
              <a:rPr lang="en-US" sz="1400" dirty="0" err="1" smtClean="0">
                <a:latin typeface="Arial Narrow" pitchFamily="34" charset="0"/>
              </a:rPr>
              <a:t>Durrant</a:t>
            </a:r>
            <a:r>
              <a:rPr lang="en-US" sz="1400" dirty="0" smtClean="0">
                <a:latin typeface="Arial Narrow" pitchFamily="34" charset="0"/>
              </a:rPr>
              <a:t>, Douglas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_____</a:t>
            </a:r>
            <a:r>
              <a:rPr lang="en-US" sz="1400" dirty="0" smtClean="0">
                <a:latin typeface="Arial Narrow" pitchFamily="34" charset="0"/>
              </a:rPr>
              <a:t>, Julie Christensen, </a:t>
            </a:r>
          </a:p>
          <a:p>
            <a:r>
              <a:rPr lang="en-US" sz="1400" dirty="0" smtClean="0">
                <a:latin typeface="Arial Narrow" pitchFamily="34" charset="0"/>
              </a:rPr>
              <a:t>Ann Hunter,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 Roger Fuller, Grant Davidson, Stanley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_____</a:t>
            </a:r>
            <a:r>
              <a:rPr lang="en-US" sz="1400" dirty="0" smtClean="0">
                <a:latin typeface="Arial Narrow" pitchFamily="34" charset="0"/>
              </a:rPr>
              <a:t>   Mrs. </a:t>
            </a:r>
            <a:r>
              <a:rPr lang="en-US" sz="1400" dirty="0" err="1" smtClean="0">
                <a:latin typeface="Arial Narrow" pitchFamily="34" charset="0"/>
              </a:rPr>
              <a:t>Amstad</a:t>
            </a:r>
            <a:endParaRPr lang="en-US" sz="1400" dirty="0"/>
          </a:p>
        </p:txBody>
      </p:sp>
      <p:pic>
        <p:nvPicPr>
          <p:cNvPr id="5" name="Picture 4" descr="Park 1(2)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7516488" cy="504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71224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1st Grade – Question (3), Rees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755576" y="5589240"/>
            <a:ext cx="759759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Sally Thomas 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 , Sherry Willis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___1/4___ </a:t>
            </a:r>
            <a:r>
              <a:rPr lang="en-US" sz="1400" dirty="0" smtClean="0">
                <a:latin typeface="Arial Narrow" pitchFamily="34" charset="0"/>
              </a:rPr>
              <a:t>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 David Pace,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___1/7___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Mary Ellen Dudley,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____2/2____  </a:t>
            </a:r>
            <a:r>
              <a:rPr lang="en-US" sz="1400" dirty="0" smtClean="0">
                <a:latin typeface="Arial Narrow" pitchFamily="34" charset="0"/>
              </a:rPr>
              <a:t>, Susan Hales, Marilyn McVey, Richard Huff,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____2/6____</a:t>
            </a:r>
            <a:r>
              <a:rPr lang="en-US" sz="1400" dirty="0" smtClean="0">
                <a:latin typeface="Arial Narrow" pitchFamily="34" charset="0"/>
              </a:rPr>
              <a:t> , Reed Webb, 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Rhea Warner (?)  </a:t>
            </a:r>
            <a:r>
              <a:rPr lang="en-US" sz="1400" dirty="0" smtClean="0">
                <a:latin typeface="Arial Narrow" pitchFamily="34" charset="0"/>
              </a:rPr>
              <a:t>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___2/9___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Lorraine Anderson, Robert Wilson,  </a:t>
            </a:r>
            <a:r>
              <a:rPr lang="en-US" sz="1400" dirty="0" err="1" smtClean="0">
                <a:latin typeface="Arial Narrow" pitchFamily="34" charset="0"/>
              </a:rPr>
              <a:t>Eilleen</a:t>
            </a:r>
            <a:r>
              <a:rPr lang="en-US" sz="1400" dirty="0" smtClean="0">
                <a:latin typeface="Arial Narrow" pitchFamily="34" charset="0"/>
              </a:rPr>
              <a:t> Barney,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____3/4___</a:t>
            </a:r>
            <a:r>
              <a:rPr lang="en-US" sz="1400" dirty="0" smtClean="0">
                <a:latin typeface="Arial Narrow" pitchFamily="34" charset="0"/>
              </a:rPr>
              <a:t> , </a:t>
            </a:r>
          </a:p>
          <a:p>
            <a:r>
              <a:rPr lang="en-US" sz="1400" dirty="0" err="1" smtClean="0">
                <a:latin typeface="Arial Narrow" pitchFamily="34" charset="0"/>
              </a:rPr>
              <a:t>Shanna</a:t>
            </a:r>
            <a:r>
              <a:rPr lang="en-US" sz="1400" dirty="0" smtClean="0">
                <a:latin typeface="Arial Narrow" pitchFamily="34" charset="0"/>
              </a:rPr>
              <a:t> Rae Shepherd, Mickey Braithwaite, Bonnie Brown, Duane </a:t>
            </a:r>
            <a:r>
              <a:rPr lang="en-US" sz="1400" dirty="0" err="1" smtClean="0">
                <a:latin typeface="Arial Narrow" pitchFamily="34" charset="0"/>
              </a:rPr>
              <a:t>Beardall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 Mrs. Hill</a:t>
            </a:r>
            <a:endParaRPr lang="en-US" sz="1400" dirty="0" smtClean="0">
              <a:latin typeface="Arial Narrow" pitchFamily="34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5" descr="Rees 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7560840" cy="5067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617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2nd Grade - Bowen, Rees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467544" y="5661248"/>
            <a:ext cx="856926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Nelson Hatch, Connie </a:t>
            </a:r>
            <a:r>
              <a:rPr lang="en-US" sz="1400" dirty="0" err="1" smtClean="0">
                <a:latin typeface="Arial Narrow" pitchFamily="34" charset="0"/>
              </a:rPr>
              <a:t>Knotts</a:t>
            </a:r>
            <a:r>
              <a:rPr lang="en-US" sz="1400" dirty="0" smtClean="0">
                <a:latin typeface="Arial Narrow" pitchFamily="34" charset="0"/>
              </a:rPr>
              <a:t>, Susan Hales, Linda Whitlock, Doris Ann Hunter, Robert Wilson, Nolan Hill,</a:t>
            </a:r>
          </a:p>
          <a:p>
            <a:r>
              <a:rPr lang="en-US" sz="1400" dirty="0" smtClean="0">
                <a:latin typeface="Arial Narrow" pitchFamily="34" charset="0"/>
              </a:rPr>
              <a:t>Martin </a:t>
            </a:r>
            <a:r>
              <a:rPr lang="en-US" sz="1400" dirty="0" err="1" smtClean="0">
                <a:latin typeface="Arial Narrow" pitchFamily="34" charset="0"/>
              </a:rPr>
              <a:t>Fullmer</a:t>
            </a:r>
            <a:r>
              <a:rPr lang="en-US" sz="1400" dirty="0" smtClean="0">
                <a:latin typeface="Arial Narrow" pitchFamily="34" charset="0"/>
              </a:rPr>
              <a:t>, Sally Thomas, Johnny Strange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Bonnie Ann Brown, Marie Tuttle,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Richard Huff,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</a:t>
            </a:r>
          </a:p>
          <a:p>
            <a:r>
              <a:rPr lang="en-US" sz="1400" dirty="0" smtClean="0">
                <a:latin typeface="Arial Narrow" pitchFamily="34" charset="0"/>
              </a:rPr>
              <a:t>Rodney Dart, Nancy Bingham, Bruce Hayward, Sherry Willis, V. Anna Lee Spencer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Miss Pat Bowen, Lorraine Anderson,</a:t>
            </a:r>
          </a:p>
          <a:p>
            <a:r>
              <a:rPr lang="en-US" sz="1400" dirty="0" smtClean="0">
                <a:latin typeface="Arial Narrow" pitchFamily="34" charset="0"/>
              </a:rPr>
              <a:t>Sterling Spencer, Janice Nelson, Ronald Atwood, Marilyn Clark, Ronald Hatfield, Keith Lyman, Edward Abbott, Judy Kay Romero</a:t>
            </a:r>
            <a:endParaRPr lang="en-US" sz="1400" dirty="0"/>
          </a:p>
        </p:txBody>
      </p:sp>
      <p:pic>
        <p:nvPicPr>
          <p:cNvPr id="5" name="Picture 4" descr="Park 2xl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7801545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03648" y="116632"/>
            <a:ext cx="6639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3rd Grade - Hansen, Rees Elementary 1955-56,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11560" y="5445224"/>
            <a:ext cx="842089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Lorraine Anderson,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Marie Tuttle, Diana Delaney, Nancy Bingham, Susan Hales, Colleen Dunn,</a:t>
            </a:r>
          </a:p>
          <a:p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Ronald Atwood, V. Anna Lee Spencer,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Ronald Dunn (?)</a:t>
            </a:r>
            <a:r>
              <a:rPr lang="en-US" sz="1400" dirty="0" smtClean="0">
                <a:latin typeface="Arial Narrow" pitchFamily="34" charset="0"/>
              </a:rPr>
              <a:t>, Nelson Hatch, Judy Kay Romero,  </a:t>
            </a:r>
          </a:p>
          <a:p>
            <a:r>
              <a:rPr lang="en-US" sz="1400" dirty="0" smtClean="0">
                <a:latin typeface="Arial Narrow" pitchFamily="34" charset="0"/>
              </a:rPr>
              <a:t>Karma Jane Finch, Douglas Erickson, Clyde Johnson, Grant Davidson, Bruce Hayward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Paul </a:t>
            </a:r>
            <a:r>
              <a:rPr lang="en-US" sz="1400" dirty="0" err="1" smtClean="0">
                <a:latin typeface="Arial Narrow" pitchFamily="34" charset="0"/>
              </a:rPr>
              <a:t>Durrant</a:t>
            </a:r>
            <a:r>
              <a:rPr lang="en-US" sz="1400" dirty="0" smtClean="0">
                <a:latin typeface="Arial Narrow" pitchFamily="34" charset="0"/>
              </a:rPr>
              <a:t>, Julie Christensen,</a:t>
            </a:r>
          </a:p>
          <a:p>
            <a:r>
              <a:rPr lang="en-US" sz="1400" dirty="0" smtClean="0">
                <a:latin typeface="Arial Narrow" pitchFamily="34" charset="0"/>
              </a:rPr>
              <a:t>Marie Spencer, Annette Searle, Keith Lyman, Johnny Strange, Roger Fuller, Marilyn Clark, Miss Mary Ann Hansen   </a:t>
            </a:r>
          </a:p>
          <a:p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Edward Abbott, Ronald Hatfield, Nolan Hill, Rodney Dart, Kelly </a:t>
            </a:r>
            <a:r>
              <a:rPr lang="en-US" sz="1400" dirty="0" err="1" smtClean="0">
                <a:latin typeface="Arial Narrow" pitchFamily="34" charset="0"/>
              </a:rPr>
              <a:t>Crabb</a:t>
            </a:r>
            <a:r>
              <a:rPr lang="en-US" sz="1400" dirty="0" smtClean="0">
                <a:latin typeface="Arial Narrow" pitchFamily="34" charset="0"/>
              </a:rPr>
              <a:t>, Tony Gonzalez, David Ellison, Reed Webb</a:t>
            </a:r>
            <a:endParaRPr lang="en-US" sz="1400" dirty="0">
              <a:latin typeface="Arial Narrow" pitchFamily="34" charset="0"/>
            </a:endParaRPr>
          </a:p>
        </p:txBody>
      </p:sp>
      <p:pic>
        <p:nvPicPr>
          <p:cNvPr id="5" name="Picture 4" descr="Rees3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866" y="476671"/>
            <a:ext cx="7719259" cy="4824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116632"/>
            <a:ext cx="64251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4th Grade - Harris, Rees Elementary 1956-57,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11560" y="5445224"/>
            <a:ext cx="8353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Richard </a:t>
            </a:r>
            <a:r>
              <a:rPr lang="en-US" sz="1400" dirty="0" err="1" smtClean="0">
                <a:latin typeface="Arial Narrow" pitchFamily="34" charset="0"/>
              </a:rPr>
              <a:t>Hartvigsen</a:t>
            </a:r>
            <a:r>
              <a:rPr lang="en-US" sz="1400" dirty="0" smtClean="0">
                <a:latin typeface="Arial Narrow" pitchFamily="34" charset="0"/>
              </a:rPr>
              <a:t>, Julie Christensen, Marilyn Clark, Karma Jane Finch, Nancy Bingham,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</a:t>
            </a:r>
          </a:p>
          <a:p>
            <a:r>
              <a:rPr lang="en-US" sz="1400" dirty="0" smtClean="0">
                <a:latin typeface="Arial Narrow" pitchFamily="34" charset="0"/>
              </a:rPr>
              <a:t>Susan Hales, Annette Searle, Johnny Strange, Grant Davidson, Paul </a:t>
            </a:r>
            <a:r>
              <a:rPr lang="en-US" sz="1400" dirty="0" err="1" smtClean="0">
                <a:latin typeface="Arial Narrow" pitchFamily="34" charset="0"/>
              </a:rPr>
              <a:t>Durrant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V. Anna Lee Spencer, Marilyn McVey,</a:t>
            </a:r>
          </a:p>
          <a:p>
            <a:r>
              <a:rPr lang="en-US" sz="1400" dirty="0" smtClean="0">
                <a:latin typeface="Arial Narrow" pitchFamily="34" charset="0"/>
              </a:rPr>
              <a:t>Diana Delaney, Jerry Robertson, Marie Spencer, Arlene Lowe, Judy Kay Romero, Marie Tuttle,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Baum,</a:t>
            </a:r>
          </a:p>
          <a:p>
            <a:r>
              <a:rPr lang="en-US" sz="1400" dirty="0" smtClean="0">
                <a:latin typeface="Arial Narrow" pitchFamily="34" charset="0"/>
              </a:rPr>
              <a:t>Lorraine Anderson, Ronald Hatfield, Doris Ann Hunter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Colleen Dunn, Stephen Donaldson, Edward Abbott, Roger Fuller,</a:t>
            </a:r>
          </a:p>
          <a:p>
            <a:r>
              <a:rPr lang="en-US" sz="1400" dirty="0" smtClean="0">
                <a:latin typeface="Arial Narrow" pitchFamily="34" charset="0"/>
              </a:rPr>
              <a:t>Nolan Hill, Bruce Hayward, Nelson Hatch, Clyde Johnson, Rodney Dart, Reed Webb, Douglas Erickson, Mr. Grant Harris</a:t>
            </a:r>
            <a:endParaRPr lang="en-US" sz="1400" dirty="0"/>
          </a:p>
        </p:txBody>
      </p:sp>
      <p:pic>
        <p:nvPicPr>
          <p:cNvPr id="5" name="Picture 4" descr="Park 4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76672"/>
            <a:ext cx="8064896" cy="4849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301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Faux, Rees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589240"/>
            <a:ext cx="73890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Ann Hunter, Steven Johnston, Nelson Hatch, Bruce Hayward, Nolan Hill, Diana Delaney</a:t>
            </a:r>
          </a:p>
          <a:p>
            <a:r>
              <a:rPr lang="en-US" sz="1400" dirty="0" smtClean="0">
                <a:latin typeface="Arial Narrow" pitchFamily="34" charset="0"/>
              </a:rPr>
              <a:t>Lorraine Anderson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Judy-Kay Romero, Arlene Lowe, Eddie Abbott, Clyde Johnson, Doug Erickson, </a:t>
            </a:r>
          </a:p>
          <a:p>
            <a:r>
              <a:rPr lang="en-US" sz="1400" dirty="0" smtClean="0">
                <a:latin typeface="Arial Narrow" pitchFamily="34" charset="0"/>
              </a:rPr>
              <a:t>Karma Finch, Susan Hales, Nancy Bingham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Marie Tuttle, Colleen Dunn, Marilyn McVey, Marie Spencer, </a:t>
            </a:r>
          </a:p>
          <a:p>
            <a:r>
              <a:rPr lang="en-US" sz="1400" dirty="0" smtClean="0">
                <a:latin typeface="Arial Narrow" pitchFamily="34" charset="0"/>
              </a:rPr>
              <a:t>Marilyn Clark, Annette Searle, Tony Gonzalez, Jerry Robertson, Paul </a:t>
            </a:r>
            <a:r>
              <a:rPr lang="en-US" sz="1400" dirty="0" err="1" smtClean="0">
                <a:latin typeface="Arial Narrow" pitchFamily="34" charset="0"/>
              </a:rPr>
              <a:t>Durrant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Mr. Faux,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</a:t>
            </a:r>
          </a:p>
          <a:p>
            <a:r>
              <a:rPr lang="en-US" sz="1400" dirty="0" smtClean="0">
                <a:latin typeface="Arial Narrow" pitchFamily="34" charset="0"/>
              </a:rPr>
              <a:t>Julie Christensen, 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Baum, Roger Fuller, Larry </a:t>
            </a:r>
            <a:r>
              <a:rPr lang="en-US" sz="1400" dirty="0" err="1" smtClean="0">
                <a:latin typeface="Arial Narrow" pitchFamily="34" charset="0"/>
              </a:rPr>
              <a:t>Linde</a:t>
            </a:r>
            <a:r>
              <a:rPr lang="en-US" sz="1400" dirty="0" smtClean="0">
                <a:latin typeface="Arial Narrow" pitchFamily="34" charset="0"/>
              </a:rPr>
              <a:t>, Rod Dart, Reed Webb, Glenda Campbell</a:t>
            </a:r>
            <a:endParaRPr lang="en-US" sz="1400" dirty="0"/>
          </a:p>
        </p:txBody>
      </p:sp>
      <p:pic>
        <p:nvPicPr>
          <p:cNvPr id="6" name="Picture 5" descr="Rees 5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7416824" cy="509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755576" y="188640"/>
            <a:ext cx="7699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Dunn (&amp;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600" b="1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Grade</a:t>
            </a:r>
            <a:r>
              <a:rPr lang="en-US" sz="1600" b="1" dirty="0" smtClean="0"/>
              <a:t>), Benjamin Elementary 1957-58, Benjamin, </a:t>
            </a:r>
            <a:r>
              <a:rPr lang="en-US" sz="1600" b="1" dirty="0"/>
              <a:t>Utah</a:t>
            </a:r>
          </a:p>
        </p:txBody>
      </p:sp>
      <p:pic>
        <p:nvPicPr>
          <p:cNvPr id="4" name="Picture 3" descr="Benjamin-5&amp;6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918" y="476672"/>
            <a:ext cx="7757513" cy="6114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712" y="177281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Jay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Bingham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7784" y="177281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Jean</a:t>
            </a:r>
            <a:br>
              <a:rPr lang="en-US" sz="1100" dirty="0" smtClean="0">
                <a:latin typeface="+mn-lt"/>
              </a:rPr>
            </a:br>
            <a:r>
              <a:rPr lang="en-US" sz="1100" dirty="0" err="1" smtClean="0">
                <a:latin typeface="+mn-lt"/>
              </a:rPr>
              <a:t>Brailsford</a:t>
            </a:r>
            <a:endParaRPr lang="en-US" sz="110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60" y="177281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Sheila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Hawkins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048" y="177281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Jay Earl 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Ludlow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8224" y="177281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Brent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Hawkins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1600" y="321297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latin typeface="+mn-lt"/>
              </a:rPr>
              <a:t>Carma</a:t>
            </a:r>
            <a:r>
              <a:rPr lang="en-US" sz="1100" dirty="0" smtClean="0">
                <a:latin typeface="+mn-lt"/>
              </a:rPr>
              <a:t/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Lindstrom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11960" y="3212976"/>
            <a:ext cx="9361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Mr. Dunn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04048" y="321297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Terry </a:t>
            </a:r>
            <a:br>
              <a:rPr lang="en-US" sz="1100" dirty="0" smtClean="0">
                <a:latin typeface="+mn-lt"/>
              </a:rPr>
            </a:br>
            <a:r>
              <a:rPr lang="en-US" sz="1100" dirty="0" err="1" smtClean="0">
                <a:latin typeface="+mn-lt"/>
              </a:rPr>
              <a:t>Caras</a:t>
            </a:r>
            <a:endParaRPr lang="en-US" sz="1100" dirty="0" smtClean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0312" y="321297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Brent</a:t>
            </a:r>
          </a:p>
          <a:p>
            <a:pPr algn="ctr"/>
            <a:r>
              <a:rPr lang="en-US" sz="1100" dirty="0" smtClean="0">
                <a:latin typeface="+mn-lt"/>
              </a:rPr>
              <a:t>Hickman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608" y="465313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Steven 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Hansen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88224" y="465313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Ronald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Dunn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27784" y="609329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Alan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Richardson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04048" y="609329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Judy Lynn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Thornton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6136" y="609329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Larry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Young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88224" y="6093296"/>
            <a:ext cx="93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Maxine</a:t>
            </a:r>
            <a:br>
              <a:rPr lang="en-US" sz="1100" dirty="0" smtClean="0">
                <a:latin typeface="+mn-lt"/>
              </a:rPr>
            </a:br>
            <a:r>
              <a:rPr lang="en-US" sz="1100" dirty="0" err="1" smtClean="0">
                <a:latin typeface="+mn-lt"/>
              </a:rPr>
              <a:t>Jolley</a:t>
            </a:r>
            <a:endParaRPr lang="en-US" sz="1100" dirty="0" smtClean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1880" y="177281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David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Johnson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8144" y="177281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Julie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Bazley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7704" y="321297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Jay</a:t>
            </a:r>
          </a:p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Garlick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1880" y="321297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Susan</a:t>
            </a: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Lindsey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60232" y="321297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Ruth </a:t>
            </a:r>
          </a:p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Bazley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7704" y="465313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Janette</a:t>
            </a:r>
          </a:p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Worthen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99792" y="465313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Max</a:t>
            </a:r>
          </a:p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Jolley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8144" y="465313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Cheryl</a:t>
            </a:r>
          </a:p>
          <a:p>
            <a:pPr algn="ctr"/>
            <a:r>
              <a:rPr lang="en-US" sz="1100" dirty="0" err="1" smtClean="0">
                <a:latin typeface="+mn-lt"/>
              </a:rPr>
              <a:t>Keele</a:t>
            </a:r>
            <a:endParaRPr lang="en-US" sz="1100" dirty="0" smtClean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52320" y="465313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Junnette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Shepherd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07704" y="609329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Sharlene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Peay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91880" y="6093296"/>
            <a:ext cx="792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Carol </a:t>
            </a: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Payne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11960" y="6093296"/>
            <a:ext cx="8640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Judy</a:t>
            </a: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Blanchard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8291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Girls - Faux, Rees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589240"/>
            <a:ext cx="78054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Julie Christensen,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Baum,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Doris Ann Hunter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Annette Searle, </a:t>
            </a:r>
          </a:p>
          <a:p>
            <a:r>
              <a:rPr lang="en-US" sz="1400" dirty="0" smtClean="0">
                <a:latin typeface="Arial Narrow" pitchFamily="34" charset="0"/>
              </a:rPr>
              <a:t>Colleen Dunn, Marilyn Clark, Susan Hales, Judy Kay Romero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Diana Delaney, Glenda Campbell, </a:t>
            </a:r>
          </a:p>
          <a:p>
            <a:r>
              <a:rPr lang="en-US" sz="1400" dirty="0" smtClean="0">
                <a:latin typeface="Arial Narrow" pitchFamily="34" charset="0"/>
              </a:rPr>
              <a:t>Marilyn McVey, Karma Jane Finch, Arlene Lowe, Marie Spencer, Nancy Bingham, Marie Tuttle  (Teacher: Mr. Faux)</a:t>
            </a:r>
            <a:endParaRPr lang="en-US" sz="1400" dirty="0"/>
          </a:p>
        </p:txBody>
      </p:sp>
      <p:pic>
        <p:nvPicPr>
          <p:cNvPr id="10" name="Picture 9" descr="Rees 5 gir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7056784" cy="4872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8595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Boys - Faux, Rees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589240"/>
            <a:ext cx="67288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Grant Davidson, Roger Fuller, Bruce Hayward, Clyde Johnson, Douglas </a:t>
            </a:r>
            <a:r>
              <a:rPr lang="en-US" sz="1400" dirty="0" err="1" smtClean="0">
                <a:latin typeface="Arial Narrow" pitchFamily="34" charset="0"/>
              </a:rPr>
              <a:t>Ericksen</a:t>
            </a:r>
            <a:r>
              <a:rPr lang="en-US" sz="1400" dirty="0" smtClean="0">
                <a:latin typeface="Arial Narrow" pitchFamily="34" charset="0"/>
              </a:rPr>
              <a:t>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Edward Abbott, Larry Hathaway, Nolan Hill, Johnny Strange, Nelson Hatch, Larry </a:t>
            </a:r>
            <a:r>
              <a:rPr lang="en-US" sz="1400" dirty="0" err="1" smtClean="0">
                <a:latin typeface="Arial Narrow" pitchFamily="34" charset="0"/>
              </a:rPr>
              <a:t>Linde</a:t>
            </a:r>
            <a:r>
              <a:rPr lang="en-US" sz="1400" dirty="0" smtClean="0">
                <a:latin typeface="Arial Narrow" pitchFamily="34" charset="0"/>
              </a:rPr>
              <a:t>,   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Reed Webb, Rodney Dart, Tony </a:t>
            </a:r>
            <a:r>
              <a:rPr lang="en-US" sz="1400" dirty="0" err="1" smtClean="0">
                <a:latin typeface="Arial Narrow" pitchFamily="34" charset="0"/>
              </a:rPr>
              <a:t>Gonzalez,Jerry</a:t>
            </a:r>
            <a:r>
              <a:rPr lang="en-US" sz="1400" dirty="0" smtClean="0">
                <a:latin typeface="Arial Narrow" pitchFamily="34" charset="0"/>
              </a:rPr>
              <a:t> Robertson, Paul </a:t>
            </a:r>
            <a:r>
              <a:rPr lang="en-US" sz="1400" dirty="0" err="1" smtClean="0">
                <a:latin typeface="Arial Narrow" pitchFamily="34" charset="0"/>
              </a:rPr>
              <a:t>Durrant</a:t>
            </a:r>
            <a:r>
              <a:rPr lang="en-US" sz="1400" dirty="0" smtClean="0">
                <a:latin typeface="Arial Narrow" pitchFamily="34" charset="0"/>
              </a:rPr>
              <a:t>     (Teacher: Mr. Faux)</a:t>
            </a:r>
            <a:endParaRPr lang="en-US" sz="1400" dirty="0"/>
          </a:p>
        </p:txBody>
      </p:sp>
      <p:pic>
        <p:nvPicPr>
          <p:cNvPr id="5" name="Picture 4" descr="Rees 5 bo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548680"/>
            <a:ext cx="6120680" cy="47755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971600" y="116632"/>
            <a:ext cx="741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6th Grade – </a:t>
            </a:r>
            <a:r>
              <a:rPr lang="en-US" sz="1600" b="1" dirty="0" err="1" smtClean="0"/>
              <a:t>Jex</a:t>
            </a:r>
            <a:r>
              <a:rPr lang="en-US" sz="1600" b="1" dirty="0" smtClean="0"/>
              <a:t> &amp; Peterson, Rees Elementary 1958-59,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589240"/>
            <a:ext cx="810895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</a:t>
            </a:r>
            <a:r>
              <a:rPr lang="en-US" sz="1400" dirty="0" smtClean="0">
                <a:latin typeface="Arial Narrow" pitchFamily="34" charset="0"/>
              </a:rPr>
              <a:t>Susan Hales, V. Anna Lee Spencer, Glenda Campbell, Judy Kay Romero, </a:t>
            </a:r>
            <a:r>
              <a:rPr lang="en-US" sz="1400" dirty="0" err="1" smtClean="0">
                <a:latin typeface="Arial Narrow" pitchFamily="34" charset="0"/>
              </a:rPr>
              <a:t>Joylyn</a:t>
            </a:r>
            <a:r>
              <a:rPr lang="en-US" sz="1400" dirty="0" smtClean="0">
                <a:latin typeface="Arial Narrow" pitchFamily="34" charset="0"/>
              </a:rPr>
              <a:t> Tanner, Diana Delaney,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Lorraine Anderson, Doris Ann Hunter, Evelyn Peterson, Lynnette Winters,  Julie Christensen, Roger Fuller,</a:t>
            </a:r>
          </a:p>
          <a:p>
            <a:r>
              <a:rPr lang="en-US" sz="1400" dirty="0" smtClean="0">
                <a:latin typeface="Arial Narrow" pitchFamily="34" charset="0"/>
              </a:rPr>
              <a:t>Douglas </a:t>
            </a:r>
            <a:r>
              <a:rPr lang="en-US" sz="1400" dirty="0" err="1" smtClean="0">
                <a:latin typeface="Arial Narrow" pitchFamily="34" charset="0"/>
              </a:rPr>
              <a:t>Ericksen</a:t>
            </a:r>
            <a:r>
              <a:rPr lang="en-US" sz="1400" dirty="0" smtClean="0">
                <a:latin typeface="Arial Narrow" pitchFamily="34" charset="0"/>
              </a:rPr>
              <a:t>, Bruce Hayward, Grant Davidson, Nelson Hatch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Mr. Melvin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Marilyn Clark, Nancy Bingham, </a:t>
            </a:r>
          </a:p>
          <a:p>
            <a:r>
              <a:rPr lang="en-US" sz="1400" dirty="0" smtClean="0">
                <a:latin typeface="Arial Narrow" pitchFamily="34" charset="0"/>
              </a:rPr>
              <a:t>Colleen Dunn, Marilyn McVey, Marie Tuttle, Arlene Lowe, Marie Spencer, Annette Searle, Mr. Raymond Peterson  </a:t>
            </a:r>
          </a:p>
          <a:p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Jerry Robertson, Merrill Diamond, Nolan Hill, Johnny Strange, Reed Webb, Larry </a:t>
            </a:r>
            <a:r>
              <a:rPr lang="en-US" sz="1400" dirty="0" err="1" smtClean="0">
                <a:latin typeface="Arial Narrow" pitchFamily="34" charset="0"/>
              </a:rPr>
              <a:t>Linde</a:t>
            </a:r>
            <a:r>
              <a:rPr lang="en-US" sz="1400" dirty="0" smtClean="0">
                <a:latin typeface="Arial Narrow" pitchFamily="34" charset="0"/>
              </a:rPr>
              <a:t>, Rodney Dart, Clyde Johnson</a:t>
            </a:r>
            <a:endParaRPr lang="en-US" sz="1400" dirty="0"/>
          </a:p>
        </p:txBody>
      </p:sp>
      <p:pic>
        <p:nvPicPr>
          <p:cNvPr id="5" name="Picture 4" descr="Park 6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7811645" cy="510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763688" y="2348880"/>
            <a:ext cx="55446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Salem Elementary School</a:t>
            </a:r>
          </a:p>
          <a:p>
            <a:pPr algn="ctr"/>
            <a:r>
              <a:rPr lang="en-US" sz="2000" b="1" dirty="0" smtClean="0"/>
              <a:t>  </a:t>
            </a:r>
          </a:p>
          <a:p>
            <a:pPr algn="ctr"/>
            <a:r>
              <a:rPr lang="en-US" sz="2000" b="1" dirty="0" smtClean="0"/>
              <a:t>Salem,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15616" y="188640"/>
            <a:ext cx="68968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</a:t>
            </a:r>
            <a:r>
              <a:rPr lang="en-US" sz="1600" b="1" dirty="0" err="1" smtClean="0"/>
              <a:t>Allred</a:t>
            </a:r>
            <a:r>
              <a:rPr lang="en-US" sz="1600" b="1" dirty="0" smtClean="0"/>
              <a:t>, Salem Elementary 1952-53,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1115616" y="5661248"/>
            <a:ext cx="701820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Ronda Jean </a:t>
            </a:r>
            <a:r>
              <a:rPr lang="en-US" sz="1400" dirty="0" err="1" smtClean="0">
                <a:latin typeface="Arial Narrow" pitchFamily="34" charset="0"/>
              </a:rPr>
              <a:t>Crist</a:t>
            </a:r>
            <a:r>
              <a:rPr lang="en-US" sz="1400" dirty="0" smtClean="0">
                <a:latin typeface="Arial Narrow" pitchFamily="34" charset="0"/>
              </a:rPr>
              <a:t>, Maurine Jensen, Elaine Christensen, Mack Gardner, Greg Christensen, </a:t>
            </a:r>
          </a:p>
          <a:p>
            <a:r>
              <a:rPr lang="en-US" sz="1400" dirty="0" err="1" smtClean="0">
                <a:latin typeface="Arial Narrow" pitchFamily="34" charset="0"/>
              </a:rPr>
              <a:t>Elainey</a:t>
            </a:r>
            <a:r>
              <a:rPr lang="en-US" sz="1400" dirty="0" smtClean="0">
                <a:latin typeface="Arial Narrow" pitchFamily="34" charset="0"/>
              </a:rPr>
              <a:t> Walton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</a:t>
            </a:r>
            <a:r>
              <a:rPr lang="en-US" sz="1400" dirty="0" err="1" smtClean="0">
                <a:latin typeface="Arial Narrow" pitchFamily="34" charset="0"/>
              </a:rPr>
              <a:t>Rinda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Blad</a:t>
            </a:r>
            <a:r>
              <a:rPr lang="en-US" sz="1400" dirty="0" smtClean="0">
                <a:latin typeface="Arial Narrow" pitchFamily="34" charset="0"/>
              </a:rPr>
              <a:t>, Richard Orton , Vicky </a:t>
            </a:r>
            <a:r>
              <a:rPr lang="en-US" sz="1400" dirty="0" err="1" smtClean="0">
                <a:latin typeface="Arial Narrow" pitchFamily="34" charset="0"/>
              </a:rPr>
              <a:t>Sabin</a:t>
            </a:r>
            <a:r>
              <a:rPr lang="en-US" sz="1400" dirty="0" smtClean="0">
                <a:latin typeface="Arial Narrow" pitchFamily="34" charset="0"/>
              </a:rPr>
              <a:t>, Mary Lee Christensen, Phyllis Davis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Sharon Taylor, Del Jorgensen, Paul Nelson, </a:t>
            </a:r>
            <a:r>
              <a:rPr lang="en-US" sz="1400" dirty="0" err="1" smtClean="0">
                <a:latin typeface="Arial Narrow" pitchFamily="34" charset="0"/>
              </a:rPr>
              <a:t>Orthella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Horrocks</a:t>
            </a:r>
            <a:r>
              <a:rPr lang="en-US" sz="1400" dirty="0" smtClean="0">
                <a:latin typeface="Arial Narrow" pitchFamily="34" charset="0"/>
              </a:rPr>
              <a:t>, Johnny Davis,  Mrs. </a:t>
            </a:r>
            <a:r>
              <a:rPr lang="en-US" sz="1400" dirty="0" err="1" smtClean="0">
                <a:latin typeface="Arial Narrow" pitchFamily="34" charset="0"/>
              </a:rPr>
              <a:t>Allred</a:t>
            </a:r>
            <a:endParaRPr lang="en-US" sz="1400" dirty="0"/>
          </a:p>
        </p:txBody>
      </p:sp>
      <p:pic>
        <p:nvPicPr>
          <p:cNvPr id="5" name="Picture 4" descr="Salem 0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692696"/>
            <a:ext cx="7388043" cy="4824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331640" y="116632"/>
            <a:ext cx="66111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1</a:t>
            </a:r>
            <a:r>
              <a:rPr lang="en-US" sz="1600" b="1" baseline="30000" dirty="0" err="1" smtClean="0"/>
              <a:t>th</a:t>
            </a:r>
            <a:r>
              <a:rPr lang="en-US" sz="1600" b="1" dirty="0" smtClean="0"/>
              <a:t> Grade - Larsen, Salem Elementary 1953-54,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467544" y="5517232"/>
            <a:ext cx="850143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err="1" smtClean="0">
                <a:latin typeface="Arial Narrow" pitchFamily="34" charset="0"/>
              </a:rPr>
              <a:t>LaGrand</a:t>
            </a:r>
            <a:r>
              <a:rPr lang="en-US" sz="1400" dirty="0" smtClean="0">
                <a:latin typeface="Arial Narrow" pitchFamily="34" charset="0"/>
              </a:rPr>
              <a:t> Baker, Richard Orton, Phyllis Davis, Greg Christensen, Del Jorgensen, Connie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Rodney Sperry,</a:t>
            </a:r>
          </a:p>
          <a:p>
            <a:r>
              <a:rPr lang="en-US" sz="1400" dirty="0" smtClean="0">
                <a:latin typeface="Arial Narrow" pitchFamily="34" charset="0"/>
              </a:rPr>
              <a:t>Della Mae Peterson, Pat Morris, Maurine Jensen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 Kurt Hanks, Mary Lee Christensen, </a:t>
            </a:r>
            <a:r>
              <a:rPr lang="en-US" sz="1400" dirty="0" err="1" smtClean="0">
                <a:latin typeface="Arial Narrow" pitchFamily="34" charset="0"/>
              </a:rPr>
              <a:t>Orthella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Horrocks</a:t>
            </a:r>
            <a:r>
              <a:rPr lang="en-US" sz="1400" dirty="0" smtClean="0">
                <a:latin typeface="Arial Narrow" pitchFamily="34" charset="0"/>
              </a:rPr>
              <a:t>, Janet Bahr,</a:t>
            </a:r>
          </a:p>
          <a:p>
            <a:r>
              <a:rPr lang="en-US" sz="1400" dirty="0" smtClean="0">
                <a:latin typeface="Arial Narrow" pitchFamily="34" charset="0"/>
              </a:rPr>
              <a:t>Mack Gardner, Kay Underwood, </a:t>
            </a:r>
            <a:r>
              <a:rPr lang="en-US" sz="1400" dirty="0" err="1" smtClean="0">
                <a:latin typeface="Arial Narrow" pitchFamily="34" charset="0"/>
              </a:rPr>
              <a:t>Pamala</a:t>
            </a:r>
            <a:r>
              <a:rPr lang="en-US" sz="1400" dirty="0" smtClean="0">
                <a:latin typeface="Arial Narrow" pitchFamily="34" charset="0"/>
              </a:rPr>
              <a:t> Newman, Vicky </a:t>
            </a:r>
            <a:r>
              <a:rPr lang="en-US" sz="1400" dirty="0" err="1" smtClean="0">
                <a:latin typeface="Arial Narrow" pitchFamily="34" charset="0"/>
              </a:rPr>
              <a:t>Sabin</a:t>
            </a:r>
            <a:r>
              <a:rPr lang="en-US" sz="1400" dirty="0" smtClean="0">
                <a:latin typeface="Arial Narrow" pitchFamily="34" charset="0"/>
              </a:rPr>
              <a:t>, Paula Prince, Mary Selman, Lois Mae Thompson   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Mrs. Larsen, Sharon Taylor, Paul Nelson, Charlene Christensen, Mike Evans, Kurt Lloyd, </a:t>
            </a:r>
            <a:r>
              <a:rPr lang="en-US" sz="1400" dirty="0" err="1" smtClean="0">
                <a:latin typeface="Arial Narrow" pitchFamily="34" charset="0"/>
              </a:rPr>
              <a:t>Rinda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Blad</a:t>
            </a:r>
            <a:r>
              <a:rPr lang="en-US" sz="1400" dirty="0" smtClean="0">
                <a:latin typeface="Arial Narrow" pitchFamily="34" charset="0"/>
              </a:rPr>
              <a:t>, Reed Nelson, </a:t>
            </a:r>
          </a:p>
          <a:p>
            <a:r>
              <a:rPr lang="en-US" sz="1400" dirty="0" smtClean="0">
                <a:latin typeface="Arial Narrow" pitchFamily="34" charset="0"/>
              </a:rPr>
              <a:t>Carolyn Curtis, Johnny Davis, Elaine Christensen,.</a:t>
            </a:r>
            <a:endParaRPr lang="en-US" sz="1400" dirty="0"/>
          </a:p>
        </p:txBody>
      </p:sp>
      <p:pic>
        <p:nvPicPr>
          <p:cNvPr id="4" name="Picture 3" descr="Salem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597434" cy="47464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87624" y="116632"/>
            <a:ext cx="6851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- Goodrich, Salem Elementary 1953-53, Spanish Fork, Utah</a:t>
            </a:r>
            <a:endParaRPr lang="en-US" sz="1600" b="1" dirty="0"/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445224"/>
            <a:ext cx="84619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Janet Bahr, Connie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Kathleen Miller, Charlene Christensen, Elaine Christensen, Della Lynn Christensen,</a:t>
            </a:r>
          </a:p>
          <a:p>
            <a:r>
              <a:rPr lang="en-US" sz="1400" dirty="0" smtClean="0">
                <a:latin typeface="Arial Narrow" pitchFamily="34" charset="0"/>
              </a:rPr>
              <a:t>Sharon Moore, Sharon Taylor, </a:t>
            </a:r>
            <a:r>
              <a:rPr lang="en-US" sz="1400" dirty="0" err="1" smtClean="0">
                <a:latin typeface="Arial Narrow" pitchFamily="34" charset="0"/>
              </a:rPr>
              <a:t>LaRayne</a:t>
            </a:r>
            <a:r>
              <a:rPr lang="en-US" sz="1400" dirty="0" smtClean="0">
                <a:latin typeface="Arial Narrow" pitchFamily="34" charset="0"/>
              </a:rPr>
              <a:t> Dayton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Phyllis Davis, Vicky </a:t>
            </a:r>
            <a:r>
              <a:rPr lang="en-US" sz="1400" dirty="0" err="1" smtClean="0">
                <a:latin typeface="Arial Narrow" pitchFamily="34" charset="0"/>
              </a:rPr>
              <a:t>Sabin</a:t>
            </a:r>
            <a:r>
              <a:rPr lang="en-US" sz="1400" dirty="0" smtClean="0">
                <a:latin typeface="Arial Narrow" pitchFamily="34" charset="0"/>
              </a:rPr>
              <a:t>, Maurine Jensen, Garth Linton, Reed Nelson,</a:t>
            </a:r>
          </a:p>
          <a:p>
            <a:r>
              <a:rPr lang="en-US" sz="1400" dirty="0" smtClean="0">
                <a:latin typeface="Arial Narrow" pitchFamily="34" charset="0"/>
              </a:rPr>
              <a:t>Frank Lake, Kurt Lloyd, Del </a:t>
            </a:r>
            <a:r>
              <a:rPr lang="en-US" sz="1400" dirty="0" err="1" smtClean="0">
                <a:latin typeface="Arial Narrow" pitchFamily="34" charset="0"/>
              </a:rPr>
              <a:t>Jorganson</a:t>
            </a:r>
            <a:r>
              <a:rPr lang="en-US" sz="1400" dirty="0" smtClean="0">
                <a:latin typeface="Arial Narrow" pitchFamily="34" charset="0"/>
              </a:rPr>
              <a:t>, Sam Christensen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Mike Evans, Mack Gardner, Doug Johnson, Paul Nelson, </a:t>
            </a:r>
          </a:p>
          <a:p>
            <a:r>
              <a:rPr lang="en-US" sz="1400" dirty="0" smtClean="0">
                <a:latin typeface="Arial Narrow" pitchFamily="34" charset="0"/>
              </a:rPr>
              <a:t>Allen Jones, Jimmy Gardner, Earl </a:t>
            </a:r>
            <a:r>
              <a:rPr lang="en-US" sz="1400" dirty="0" err="1" smtClean="0">
                <a:latin typeface="Arial Narrow" pitchFamily="34" charset="0"/>
              </a:rPr>
              <a:t>Dempson</a:t>
            </a:r>
            <a:r>
              <a:rPr lang="en-US" sz="1400" dirty="0" smtClean="0">
                <a:latin typeface="Arial Narrow" pitchFamily="34" charset="0"/>
              </a:rPr>
              <a:t>, Greg Christensen, Kurt Hanks,  Mr. Goodrich</a:t>
            </a:r>
            <a:endParaRPr lang="en-US" sz="1400" dirty="0"/>
          </a:p>
        </p:txBody>
      </p:sp>
      <p:pic>
        <p:nvPicPr>
          <p:cNvPr id="4" name="Picture 3" descr="Salem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702" y="548680"/>
            <a:ext cx="7528601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763688" y="2348880"/>
            <a:ext cx="55446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Thurber Elementary School</a:t>
            </a:r>
          </a:p>
          <a:p>
            <a:pPr algn="ctr"/>
            <a:r>
              <a:rPr lang="en-US" sz="2000" b="1" dirty="0" smtClean="0"/>
              <a:t>  </a:t>
            </a:r>
          </a:p>
          <a:p>
            <a:pPr algn="ctr"/>
            <a:r>
              <a:rPr lang="en-US" sz="2000" b="1" dirty="0" smtClean="0"/>
              <a:t>Spanish Fork,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15616" y="116632"/>
            <a:ext cx="7412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</a:t>
            </a:r>
            <a:r>
              <a:rPr lang="en-US" sz="1400" b="1" dirty="0" smtClean="0"/>
              <a:t>Afternoon - Fish, Thurber Elementary 1952-53, Spanish Fork, </a:t>
            </a:r>
            <a:r>
              <a:rPr lang="en-US" sz="14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1043608" y="5589240"/>
            <a:ext cx="7874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___1/1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st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 , </a:t>
            </a:r>
            <a:r>
              <a:rPr lang="en-US" sz="1400" dirty="0" smtClean="0">
                <a:latin typeface="Arial Narrow" pitchFamily="34" charset="0"/>
              </a:rPr>
              <a:t>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Renee Ridgley?, ___1/4th___ , </a:t>
            </a:r>
            <a:r>
              <a:rPr lang="en-US" sz="1400" dirty="0" smtClean="0">
                <a:latin typeface="Arial Narrow" pitchFamily="34" charset="0"/>
              </a:rPr>
              <a:t>Del Stewart, Ricky Thomas, </a:t>
            </a:r>
          </a:p>
          <a:p>
            <a:r>
              <a:rPr lang="en-US" sz="1400" dirty="0" smtClean="0">
                <a:latin typeface="Arial Narrow" pitchFamily="34" charset="0"/>
              </a:rPr>
              <a:t>Jana Lee Russell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, Linda Corbett,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___1/9th___ </a:t>
            </a:r>
            <a:r>
              <a:rPr lang="en-US" sz="1400" dirty="0" smtClean="0">
                <a:latin typeface="Arial Narrow" pitchFamily="34" charset="0"/>
              </a:rPr>
              <a:t>,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 Milton Moody,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___2/2nd___ , </a:t>
            </a:r>
            <a:r>
              <a:rPr lang="en-US" sz="1400" dirty="0" smtClean="0">
                <a:latin typeface="Arial Narrow" pitchFamily="34" charset="0"/>
              </a:rPr>
              <a:t>Roy Vincent , David Pace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___2/5th___ ,  </a:t>
            </a:r>
            <a:r>
              <a:rPr lang="en-US" sz="1400" dirty="0" smtClean="0">
                <a:latin typeface="Arial Narrow" pitchFamily="34" charset="0"/>
              </a:rPr>
              <a:t>Brent Bills, Robert Wilson, Lorraine Anderson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___2/9th___ 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 Sally Thomas, Mary Ellen </a:t>
            </a:r>
            <a:r>
              <a:rPr lang="en-US" sz="1400" dirty="0" err="1" smtClean="0">
                <a:latin typeface="Arial Narrow" pitchFamily="34" charset="0"/>
              </a:rPr>
              <a:t>Duddley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___3/3rd___ , </a:t>
            </a:r>
            <a:r>
              <a:rPr lang="en-US" sz="1400" dirty="0" smtClean="0">
                <a:latin typeface="Arial Narrow" pitchFamily="34" charset="0"/>
              </a:rPr>
              <a:t>Martin Petersen , Ray Vincent, Rodney Dart , Camille Francis, Dennis Martin,   Miss Fish</a:t>
            </a:r>
            <a:endParaRPr lang="en-US" sz="1400" dirty="0"/>
          </a:p>
        </p:txBody>
      </p:sp>
      <p:pic>
        <p:nvPicPr>
          <p:cNvPr id="7" name="Picture 6" descr="Thurber-0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48680"/>
            <a:ext cx="7020272" cy="49106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683568" y="116632"/>
            <a:ext cx="80905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Morning - Fish, Thurber Elementary 1952-53,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1043608" y="5517232"/>
            <a:ext cx="749224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Duane Ludlow, Patty Swenson, Judy Darling, Diane Gull, Joan Ludlow, Dianne Warner, </a:t>
            </a:r>
          </a:p>
          <a:p>
            <a:r>
              <a:rPr lang="en-US" sz="1400" dirty="0" smtClean="0">
                <a:latin typeface="Arial Narrow" pitchFamily="34" charset="0"/>
              </a:rPr>
              <a:t>Kay Marie Isaac, 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Kathleen Johnson,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  </a:t>
            </a:r>
            <a:r>
              <a:rPr lang="en-US" sz="1400" dirty="0" smtClean="0">
                <a:latin typeface="Arial Narrow" pitchFamily="34" charset="0"/>
              </a:rPr>
              <a:t> Dennis Bradford, Steven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Dennis Holley, Steven Isaac, </a:t>
            </a:r>
            <a:r>
              <a:rPr lang="en-US" sz="1400" dirty="0" err="1" smtClean="0">
                <a:latin typeface="Arial Narrow" pitchFamily="34" charset="0"/>
              </a:rPr>
              <a:t>J’Net</a:t>
            </a:r>
            <a:r>
              <a:rPr lang="en-US" sz="1400" dirty="0" smtClean="0">
                <a:latin typeface="Arial Narrow" pitchFamily="34" charset="0"/>
              </a:rPr>
              <a:t> Hughes, 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, Henry Barnes,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___2/9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___, </a:t>
            </a:r>
            <a:r>
              <a:rPr lang="en-US" sz="1400" dirty="0" smtClean="0">
                <a:latin typeface="Arial Narrow" pitchFamily="34" charset="0"/>
              </a:rPr>
              <a:t>Brent Bills  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Sterling Lewis, Wayne Pace,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____3/4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____, </a:t>
            </a:r>
            <a:r>
              <a:rPr lang="en-US" sz="1400" dirty="0" smtClean="0">
                <a:latin typeface="Arial Narrow" pitchFamily="34" charset="0"/>
              </a:rPr>
              <a:t>Danny Gull, Steve Johnston,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___3/6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___, </a:t>
            </a:r>
          </a:p>
          <a:p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Sherry Lynn Warner,  Miss Fish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3" cstate="print">
            <a:alphaModFix/>
            <a:lum/>
          </a:blip>
          <a:srcRect l="5070" t="5963" r="3076" b="25969"/>
          <a:stretch>
            <a:fillRect/>
          </a:stretch>
        </p:blipFill>
        <p:spPr>
          <a:xfrm>
            <a:off x="755576" y="476672"/>
            <a:ext cx="7704856" cy="4976319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475656" y="2348880"/>
            <a:ext cx="655272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Lake Shore Elementary School</a:t>
            </a:r>
          </a:p>
          <a:p>
            <a:pPr algn="ctr"/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Lake Shore,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87624" y="116632"/>
            <a:ext cx="6902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1st Grade - Hansen, Thurber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971600" y="5517232"/>
            <a:ext cx="75970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Steven Isaac, Sherry Lynn Warner, </a:t>
            </a:r>
            <a:r>
              <a:rPr lang="en-US" sz="1400" dirty="0" err="1" smtClean="0">
                <a:latin typeface="Arial Narrow" pitchFamily="34" charset="0"/>
              </a:rPr>
              <a:t>J’Net</a:t>
            </a:r>
            <a:r>
              <a:rPr lang="en-US" sz="1400" dirty="0" smtClean="0">
                <a:latin typeface="Arial Narrow" pitchFamily="34" charset="0"/>
              </a:rPr>
              <a:t> Hugh, Milton Moody, Diane Warner, Dennis Bradford</a:t>
            </a:r>
          </a:p>
          <a:p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 Danny Gull, Judy Darling,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Joan Ludlow, John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, Brent Bills</a:t>
            </a:r>
          </a:p>
          <a:p>
            <a:r>
              <a:rPr lang="en-US" sz="1400" dirty="0" smtClean="0">
                <a:latin typeface="Arial Narrow" pitchFamily="34" charset="0"/>
              </a:rPr>
              <a:t>Roy Vincent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Brent Moore, Kathleen Johnson , Dennis Holly, Ray Vincent , Diane Gull, Joel </a:t>
            </a:r>
            <a:r>
              <a:rPr lang="en-US" sz="1400" dirty="0" err="1" smtClean="0">
                <a:latin typeface="Arial Narrow" pitchFamily="34" charset="0"/>
              </a:rPr>
              <a:t>Volsky</a:t>
            </a:r>
            <a:endParaRPr lang="en-US" sz="1400" dirty="0" smtClean="0">
              <a:latin typeface="Arial Narrow" pitchFamily="34" charset="0"/>
            </a:endParaRPr>
          </a:p>
          <a:p>
            <a:r>
              <a:rPr lang="en-US" sz="1400" dirty="0" smtClean="0">
                <a:latin typeface="Arial Narrow" pitchFamily="34" charset="0"/>
              </a:rPr>
              <a:t>Mary </a:t>
            </a:r>
            <a:r>
              <a:rPr lang="en-US" sz="1400" dirty="0" err="1" smtClean="0">
                <a:latin typeface="Arial Narrow" pitchFamily="34" charset="0"/>
              </a:rPr>
              <a:t>Tajillo</a:t>
            </a:r>
            <a:r>
              <a:rPr lang="en-US" sz="1400" dirty="0" smtClean="0">
                <a:latin typeface="Arial Narrow" pitchFamily="34" charset="0"/>
              </a:rPr>
              <a:t>, Duane Ludlow,  Mrs. Hansen</a:t>
            </a:r>
            <a:endParaRPr lang="en-US" sz="1400" dirty="0"/>
          </a:p>
        </p:txBody>
      </p:sp>
      <p:pic>
        <p:nvPicPr>
          <p:cNvPr id="7" name="Picture 6" descr="Thurber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452320" cy="49232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043608" y="116632"/>
            <a:ext cx="7188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1st Grade – Hansen (2), Thurber Elementary 1953-54,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1115616" y="5589240"/>
            <a:ext cx="70358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___1/1___, </a:t>
            </a:r>
            <a:r>
              <a:rPr lang="en-US" sz="1400" dirty="0" smtClean="0">
                <a:latin typeface="Arial Narrow" pitchFamily="34" charset="0"/>
              </a:rPr>
              <a:t>Dennis Martin,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____1/3____, </a:t>
            </a:r>
            <a:r>
              <a:rPr lang="en-US" sz="1400" dirty="0" smtClean="0">
                <a:latin typeface="Arial Narrow" pitchFamily="34" charset="0"/>
              </a:rPr>
              <a:t>Sterling Lewis,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____1/5____, ____1/6____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 Karen Prince,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___2/2___, </a:t>
            </a:r>
            <a:r>
              <a:rPr lang="en-US" sz="1400" dirty="0" smtClean="0">
                <a:latin typeface="Arial Narrow" pitchFamily="34" charset="0"/>
              </a:rPr>
              <a:t>Kristin </a:t>
            </a:r>
            <a:r>
              <a:rPr lang="en-US" sz="1400" dirty="0" err="1" smtClean="0">
                <a:latin typeface="Arial Narrow" pitchFamily="34" charset="0"/>
              </a:rPr>
              <a:t>Losser</a:t>
            </a:r>
            <a:r>
              <a:rPr lang="en-US" sz="1400" dirty="0" smtClean="0">
                <a:latin typeface="Arial Narrow" pitchFamily="34" charset="0"/>
              </a:rPr>
              <a:t>, Steve </a:t>
            </a:r>
            <a:r>
              <a:rPr lang="en-US" sz="1400" dirty="0" err="1" smtClean="0">
                <a:latin typeface="Arial Narrow" pitchFamily="34" charset="0"/>
              </a:rPr>
              <a:t>Johntson</a:t>
            </a:r>
            <a:r>
              <a:rPr lang="en-US" sz="1400" dirty="0" smtClean="0">
                <a:latin typeface="Arial Narrow" pitchFamily="34" charset="0"/>
              </a:rPr>
              <a:t>, Buddy </a:t>
            </a:r>
            <a:r>
              <a:rPr lang="en-US" sz="1400" dirty="0" err="1" smtClean="0">
                <a:latin typeface="Arial Narrow" pitchFamily="34" charset="0"/>
              </a:rPr>
              <a:t>Gabbitis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___2/6___, </a:t>
            </a:r>
            <a:r>
              <a:rPr lang="en-US" sz="1400" dirty="0" smtClean="0">
                <a:latin typeface="Arial Narrow" pitchFamily="34" charset="0"/>
              </a:rPr>
              <a:t>Linda Corbett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Wayne Pace, Ricky Thomas, Steven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Camille Francis, Garth Huff</a:t>
            </a:r>
          </a:p>
          <a:p>
            <a:r>
              <a:rPr lang="en-US" sz="1400" dirty="0" smtClean="0">
                <a:latin typeface="Arial Narrow" pitchFamily="34" charset="0"/>
              </a:rPr>
              <a:t>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Mrs. Hansen</a:t>
            </a:r>
            <a:endParaRPr lang="en-US" sz="1400" dirty="0"/>
          </a:p>
        </p:txBody>
      </p:sp>
      <p:pic>
        <p:nvPicPr>
          <p:cNvPr id="5" name="Picture 4" descr="Elain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76672"/>
            <a:ext cx="6963372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6811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2nd Grade - Brown, Thurber Elementary 1954-55,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755576" y="5445224"/>
            <a:ext cx="78470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Dennis </a:t>
            </a:r>
            <a:r>
              <a:rPr lang="en-US" sz="1400" dirty="0" err="1" smtClean="0">
                <a:latin typeface="Arial Narrow" pitchFamily="34" charset="0"/>
              </a:rPr>
              <a:t>Gabbitis</a:t>
            </a:r>
            <a:r>
              <a:rPr lang="en-US" sz="1400" dirty="0" smtClean="0">
                <a:latin typeface="Arial Narrow" pitchFamily="34" charset="0"/>
              </a:rPr>
              <a:t>, Diane Gull, Linda Corbett, Henry Barnes Sterling Lewis, Danny Gull, Dennis Bradford, </a:t>
            </a:r>
          </a:p>
          <a:p>
            <a:r>
              <a:rPr lang="en-US" sz="1400" dirty="0" smtClean="0">
                <a:latin typeface="Arial Narrow" pitchFamily="34" charset="0"/>
              </a:rPr>
              <a:t>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Sherry Lynn Warner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Wayne Pace,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Kay Marie Isaac, </a:t>
            </a:r>
            <a:r>
              <a:rPr lang="en-US" sz="1400" dirty="0" err="1" smtClean="0">
                <a:latin typeface="Arial Narrow" pitchFamily="34" charset="0"/>
              </a:rPr>
              <a:t>DeAnne</a:t>
            </a:r>
            <a:r>
              <a:rPr lang="en-US" sz="1400" dirty="0" smtClean="0">
                <a:latin typeface="Arial Narrow" pitchFamily="34" charset="0"/>
              </a:rPr>
              <a:t> Warren, 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Coop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Dianne Warner, </a:t>
            </a:r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J'net</a:t>
            </a:r>
            <a:r>
              <a:rPr lang="en-US" sz="1400" dirty="0" smtClean="0">
                <a:latin typeface="Arial Narrow" pitchFamily="34" charset="0"/>
              </a:rPr>
              <a:t> Hughes, Ricky Thomas, Patty Swenson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Mrs. Brown,</a:t>
            </a:r>
          </a:p>
          <a:p>
            <a:r>
              <a:rPr lang="en-US" sz="1400" dirty="0" smtClean="0">
                <a:latin typeface="Arial Narrow" pitchFamily="34" charset="0"/>
              </a:rPr>
              <a:t>Steve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Brent Bills, Duane Ludlow, </a:t>
            </a:r>
            <a:r>
              <a:rPr lang="en-US" sz="1400" dirty="0" err="1" smtClean="0">
                <a:latin typeface="Arial Narrow" pitchFamily="34" charset="0"/>
              </a:rPr>
              <a:t>RoseMary</a:t>
            </a:r>
            <a:r>
              <a:rPr lang="en-US" sz="1400" dirty="0" smtClean="0">
                <a:latin typeface="Arial Narrow" pitchFamily="34" charset="0"/>
              </a:rPr>
              <a:t> Jensen, Mary Trujillo, Kathleen Johnson, </a:t>
            </a:r>
          </a:p>
          <a:p>
            <a:r>
              <a:rPr lang="en-US" sz="1400" dirty="0" smtClean="0">
                <a:latin typeface="Arial Narrow" pitchFamily="34" charset="0"/>
              </a:rPr>
              <a:t>Adele Ward,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___3/10th__, Student Teacher</a:t>
            </a:r>
          </a:p>
        </p:txBody>
      </p:sp>
      <p:pic>
        <p:nvPicPr>
          <p:cNvPr id="5" name="4"/>
          <p:cNvPicPr preferRelativeResize="0">
            <a:picLocks noChangeAspect="1"/>
          </p:cNvPicPr>
          <p:nvPr/>
        </p:nvPicPr>
        <p:blipFill>
          <a:blip r:embed="rId3" cstate="print">
            <a:alphaModFix/>
            <a:lum/>
          </a:blip>
          <a:srcRect l="1314" t="10979" b="3884"/>
          <a:stretch>
            <a:fillRect/>
          </a:stretch>
        </p:blipFill>
        <p:spPr>
          <a:xfrm>
            <a:off x="755576" y="476672"/>
            <a:ext cx="7753484" cy="4831713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971600" y="116632"/>
            <a:ext cx="71994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3rd Grade - </a:t>
            </a:r>
            <a:r>
              <a:rPr lang="en-US" sz="1600" b="1" dirty="0" err="1" smtClean="0"/>
              <a:t>Eggertson</a:t>
            </a:r>
            <a:r>
              <a:rPr lang="en-US" sz="1600" b="1" dirty="0" smtClean="0"/>
              <a:t>, Thurber Elementary 1955-56,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99592" y="5517232"/>
            <a:ext cx="78225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Sherry Lin Warner, Kathleen Johnson, Diane Gull, Linda Corbett, </a:t>
            </a:r>
            <a:r>
              <a:rPr lang="en-US" sz="1400" dirty="0" err="1" smtClean="0">
                <a:latin typeface="Arial Narrow" pitchFamily="34" charset="0"/>
              </a:rPr>
              <a:t>Earnie</a:t>
            </a:r>
            <a:r>
              <a:rPr lang="en-US" sz="1400" dirty="0" smtClean="0">
                <a:latin typeface="Arial Narrow" pitchFamily="34" charset="0"/>
              </a:rPr>
              <a:t> Wallace, </a:t>
            </a:r>
          </a:p>
          <a:p>
            <a:r>
              <a:rPr lang="en-US" sz="1400" dirty="0" smtClean="0">
                <a:latin typeface="Arial Narrow" pitchFamily="34" charset="0"/>
              </a:rPr>
              <a:t>Danny Gull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</a:t>
            </a:r>
            <a:r>
              <a:rPr lang="en-US" sz="1400" dirty="0" err="1" smtClean="0">
                <a:latin typeface="Arial Narrow" pitchFamily="34" charset="0"/>
              </a:rPr>
              <a:t>Lynnett</a:t>
            </a:r>
            <a:r>
              <a:rPr lang="en-US" sz="1400" dirty="0" smtClean="0">
                <a:latin typeface="Arial Narrow" pitchFamily="34" charset="0"/>
              </a:rPr>
              <a:t> Winters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Patty Swenson, Rosemary Jensen, Laurel Young, Coop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Duane Ludlow, </a:t>
            </a:r>
          </a:p>
          <a:p>
            <a:r>
              <a:rPr lang="en-US" sz="1400" dirty="0" smtClean="0">
                <a:latin typeface="Arial Narrow" pitchFamily="34" charset="0"/>
              </a:rPr>
              <a:t>Sterling Lewis,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 </a:t>
            </a:r>
            <a:r>
              <a:rPr lang="en-US" sz="1400" dirty="0" err="1" smtClean="0">
                <a:latin typeface="Arial Narrow" pitchFamily="34" charset="0"/>
              </a:rPr>
              <a:t>J'net</a:t>
            </a:r>
            <a:r>
              <a:rPr lang="en-US" sz="1400" dirty="0" smtClean="0">
                <a:latin typeface="Arial Narrow" pitchFamily="34" charset="0"/>
              </a:rPr>
              <a:t> Hughes, </a:t>
            </a:r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Mary Ellen Dudley, Camille Francis, Adele Ward,</a:t>
            </a:r>
          </a:p>
          <a:p>
            <a:r>
              <a:rPr lang="en-US" sz="1400" dirty="0" smtClean="0">
                <a:latin typeface="Arial Narrow" pitchFamily="34" charset="0"/>
              </a:rPr>
              <a:t>Buddy </a:t>
            </a:r>
            <a:r>
              <a:rPr lang="en-US" sz="1400" dirty="0" err="1" smtClean="0">
                <a:latin typeface="Arial Narrow" pitchFamily="34" charset="0"/>
              </a:rPr>
              <a:t>Gabbitis</a:t>
            </a:r>
            <a:r>
              <a:rPr lang="en-US" sz="1400" dirty="0" smtClean="0">
                <a:latin typeface="Arial Narrow" pitchFamily="34" charset="0"/>
              </a:rPr>
              <a:t>, Henry Barns,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Steve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Ricky Thomas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Dianne Warner, Kaye Marie Isaac, </a:t>
            </a:r>
            <a:r>
              <a:rPr lang="en-US" sz="1400" dirty="0" err="1" smtClean="0">
                <a:latin typeface="Arial Narrow" pitchFamily="34" charset="0"/>
              </a:rPr>
              <a:t>DeAnn</a:t>
            </a:r>
            <a:r>
              <a:rPr lang="en-US" sz="1400" dirty="0" smtClean="0">
                <a:latin typeface="Arial Narrow" pitchFamily="34" charset="0"/>
              </a:rPr>
              <a:t> Warren, </a:t>
            </a:r>
          </a:p>
          <a:p>
            <a:r>
              <a:rPr lang="en-US" sz="1400" dirty="0" smtClean="0">
                <a:latin typeface="Arial Narrow" pitchFamily="34" charset="0"/>
              </a:rPr>
              <a:t>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 , Larry Hathaway, Robert Wilson, 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Wayne Pace, Mrs. </a:t>
            </a:r>
            <a:r>
              <a:rPr lang="en-US" sz="1400" dirty="0" err="1" smtClean="0">
                <a:latin typeface="Arial Narrow" pitchFamily="34" charset="0"/>
              </a:rPr>
              <a:t>Eggertson</a:t>
            </a:r>
            <a:endParaRPr lang="en-US" sz="1400" dirty="0" smtClean="0">
              <a:latin typeface="Arial Narrow" pitchFamily="34" charset="0"/>
            </a:endParaRPr>
          </a:p>
          <a:p>
            <a:endParaRPr lang="en-US" sz="1400" dirty="0"/>
          </a:p>
        </p:txBody>
      </p:sp>
      <p:pic>
        <p:nvPicPr>
          <p:cNvPr id="5" name="5"/>
          <p:cNvPicPr preferRelativeResize="0"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43608" y="476672"/>
            <a:ext cx="6984776" cy="4943924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115616" y="116632"/>
            <a:ext cx="69252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4th Grade - Hanson, Thurber Elementary 1956-57,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373216"/>
            <a:ext cx="78217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Steve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Ricky Thomas, Buddy </a:t>
            </a:r>
            <a:r>
              <a:rPr lang="en-US" sz="1400" dirty="0" err="1" smtClean="0">
                <a:latin typeface="Arial Narrow" pitchFamily="34" charset="0"/>
              </a:rPr>
              <a:t>Gabbitas</a:t>
            </a:r>
            <a:r>
              <a:rPr lang="en-US" sz="1400" dirty="0" smtClean="0">
                <a:latin typeface="Arial Narrow" pitchFamily="34" charset="0"/>
              </a:rPr>
              <a:t>, Ernest Wallace, Dennis Bradford, </a:t>
            </a:r>
          </a:p>
          <a:p>
            <a:r>
              <a:rPr lang="en-US" sz="1400" dirty="0" smtClean="0">
                <a:latin typeface="Arial Narrow" pitchFamily="34" charset="0"/>
              </a:rPr>
              <a:t>Danny Gull,  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</a:t>
            </a:r>
            <a:r>
              <a:rPr lang="en-US" sz="1400" dirty="0" err="1" smtClean="0">
                <a:latin typeface="Arial Narrow" pitchFamily="34" charset="0"/>
              </a:rPr>
              <a:t>Lynnett</a:t>
            </a:r>
            <a:r>
              <a:rPr lang="en-US" sz="1400" dirty="0" smtClean="0">
                <a:latin typeface="Arial Narrow" pitchFamily="34" charset="0"/>
              </a:rPr>
              <a:t> Winters,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Adele Ward, Rosemary Jensen, Diane Gull, Patty Swenson, </a:t>
            </a:r>
          </a:p>
          <a:p>
            <a:r>
              <a:rPr lang="en-US" sz="1400" dirty="0" smtClean="0">
                <a:latin typeface="Arial Narrow" pitchFamily="34" charset="0"/>
              </a:rPr>
              <a:t>Sally Thomas, Mary Ellen Dudley, Kathleen Johnson,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</a:t>
            </a:r>
            <a:r>
              <a:rPr lang="en-US" sz="1400" dirty="0" err="1" smtClean="0">
                <a:latin typeface="Arial Narrow" pitchFamily="34" charset="0"/>
              </a:rPr>
              <a:t>DeAnne</a:t>
            </a:r>
            <a:r>
              <a:rPr lang="en-US" sz="1400" dirty="0" smtClean="0">
                <a:latin typeface="Arial Narrow" pitchFamily="34" charset="0"/>
              </a:rPr>
              <a:t> Warren, Kay Marie Isaac, Connie </a:t>
            </a:r>
            <a:r>
              <a:rPr lang="en-US" sz="1400" dirty="0" err="1" smtClean="0">
                <a:latin typeface="Arial Narrow" pitchFamily="34" charset="0"/>
              </a:rPr>
              <a:t>Knuteson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Camille Francis,  </a:t>
            </a:r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Robert Wilson, Larry Hathaway, </a:t>
            </a:r>
            <a:r>
              <a:rPr lang="en-US" sz="1400" dirty="0" err="1" smtClean="0">
                <a:latin typeface="Arial Narrow" pitchFamily="34" charset="0"/>
              </a:rPr>
              <a:t>J'net</a:t>
            </a:r>
            <a:r>
              <a:rPr lang="en-US" sz="1400" dirty="0" smtClean="0">
                <a:latin typeface="Arial Narrow" pitchFamily="34" charset="0"/>
              </a:rPr>
              <a:t> Hughes, Linda Corbett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dirty="0" smtClean="0">
                <a:latin typeface="Arial Narrow" pitchFamily="34" charset="0"/>
              </a:rPr>
              <a:t>:  Henry Barnes, </a:t>
            </a:r>
          </a:p>
          <a:p>
            <a:r>
              <a:rPr lang="en-US" sz="1400" dirty="0" smtClean="0">
                <a:latin typeface="Arial Narrow" pitchFamily="34" charset="0"/>
              </a:rPr>
              <a:t>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Wayne Pace, Duane Ludlow, Sterling Lewis, Brent Bills, Coop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Dianne Warner, </a:t>
            </a:r>
          </a:p>
          <a:p>
            <a:r>
              <a:rPr lang="en-US" sz="1400" dirty="0" smtClean="0">
                <a:latin typeface="Arial Narrow" pitchFamily="34" charset="0"/>
              </a:rPr>
              <a:t>Sherry Lin Warner, 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Mr. Garth Hanson</a:t>
            </a:r>
          </a:p>
        </p:txBody>
      </p:sp>
      <p:pic>
        <p:nvPicPr>
          <p:cNvPr id="6" name="Picture 5" descr="Thurber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435553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259632" y="116632"/>
            <a:ext cx="7051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5th Grade - Peterson, Thurber Elementary 1957-58,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827584" y="5301208"/>
            <a:ext cx="79526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Henry Barns, Ricky Thomas, Dennis Hicks, Danny Gull, Craig Giles, Coop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Buddy </a:t>
            </a:r>
            <a:r>
              <a:rPr lang="en-US" sz="1400" dirty="0" err="1" smtClean="0">
                <a:latin typeface="Arial Narrow" pitchFamily="34" charset="0"/>
              </a:rPr>
              <a:t>Gabbitas</a:t>
            </a:r>
            <a:r>
              <a:rPr lang="en-US" sz="1400" dirty="0" smtClean="0">
                <a:latin typeface="Arial Narrow" pitchFamily="34" charset="0"/>
              </a:rPr>
              <a:t>   </a:t>
            </a: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Diane Gull, Sterling Lewis, Kathleen Johnson, Adele Ward, Rosemary Jensen, Connie </a:t>
            </a:r>
            <a:r>
              <a:rPr lang="en-US" sz="1400" dirty="0" err="1" smtClean="0">
                <a:latin typeface="Arial Narrow" pitchFamily="34" charset="0"/>
              </a:rPr>
              <a:t>Knuteson</a:t>
            </a:r>
            <a:r>
              <a:rPr lang="en-US" sz="1400" dirty="0" smtClean="0">
                <a:latin typeface="Arial Narrow" pitchFamily="34" charset="0"/>
              </a:rPr>
              <a:t>, 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Linda Corbett, Dianne Warner, Sally Thomas, Sherry Lin Warner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Mr. Stanley Peterson, </a:t>
            </a:r>
          </a:p>
          <a:p>
            <a:r>
              <a:rPr lang="en-US" sz="1400" dirty="0" smtClean="0">
                <a:latin typeface="Arial Narrow" pitchFamily="34" charset="0"/>
              </a:rPr>
              <a:t>Reid </a:t>
            </a:r>
            <a:r>
              <a:rPr lang="en-US" sz="1400" dirty="0" err="1" smtClean="0">
                <a:latin typeface="Arial Narrow" pitchFamily="34" charset="0"/>
              </a:rPr>
              <a:t>Goodlief</a:t>
            </a:r>
            <a:r>
              <a:rPr lang="en-US" sz="1400" dirty="0" smtClean="0">
                <a:latin typeface="Arial Narrow" pitchFamily="34" charset="0"/>
              </a:rPr>
              <a:t>, Robert Wilson, Camille Francis, V-Anna Spencer, Mary Ellen Dudley, Kay Marie Isaac, </a:t>
            </a:r>
            <a:r>
              <a:rPr lang="en-US" sz="1400" dirty="0" err="1" smtClean="0">
                <a:latin typeface="Arial Narrow" pitchFamily="34" charset="0"/>
              </a:rPr>
              <a:t>DeAnne</a:t>
            </a:r>
            <a:r>
              <a:rPr lang="en-US" sz="1400" dirty="0" smtClean="0">
                <a:latin typeface="Arial Narrow" pitchFamily="34" charset="0"/>
              </a:rPr>
              <a:t> Warren, </a:t>
            </a:r>
          </a:p>
          <a:p>
            <a:r>
              <a:rPr lang="en-US" sz="1400" dirty="0" smtClean="0">
                <a:latin typeface="Arial Narrow" pitchFamily="34" charset="0"/>
              </a:rPr>
              <a:t>Mrs. Helen Harris   4</a:t>
            </a:r>
            <a:r>
              <a:rPr lang="en-US" sz="1400" baseline="30000" dirty="0" smtClean="0">
                <a:latin typeface="Arial Narrow" pitchFamily="34" charset="0"/>
              </a:rPr>
              <a:t>th</a:t>
            </a:r>
            <a:r>
              <a:rPr lang="en-US" sz="1400" dirty="0" smtClean="0">
                <a:latin typeface="Arial Narrow" pitchFamily="34" charset="0"/>
              </a:rPr>
              <a:t>: Frank </a:t>
            </a:r>
            <a:r>
              <a:rPr lang="en-US" sz="1400" dirty="0" err="1" smtClean="0">
                <a:latin typeface="Arial Narrow" pitchFamily="34" charset="0"/>
              </a:rPr>
              <a:t>Kanig</a:t>
            </a:r>
            <a:r>
              <a:rPr lang="en-US" sz="1400" dirty="0" smtClean="0">
                <a:latin typeface="Arial Narrow" pitchFamily="34" charset="0"/>
              </a:rPr>
              <a:t>, Brent Bills, 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Wayne Pace, Reid Nelson, Duane Ludlow, </a:t>
            </a:r>
          </a:p>
          <a:p>
            <a:r>
              <a:rPr lang="en-US" sz="1400" dirty="0" smtClean="0">
                <a:latin typeface="Arial Narrow" pitchFamily="34" charset="0"/>
              </a:rPr>
              <a:t>Dennis Bradford, Ernest Wallace,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Steve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endParaRPr lang="en-US" sz="1400" dirty="0" smtClean="0">
              <a:latin typeface="Arial Narrow" pitchFamily="34" charset="0"/>
            </a:endParaRPr>
          </a:p>
        </p:txBody>
      </p:sp>
      <p:pic>
        <p:nvPicPr>
          <p:cNvPr id="5" name="7"/>
          <p:cNvPicPr preferRelativeResize="0">
            <a:picLocks noChangeAspect="1"/>
          </p:cNvPicPr>
          <p:nvPr/>
        </p:nvPicPr>
        <p:blipFill>
          <a:blip r:embed="rId3" cstate="print">
            <a:alphaModFix/>
            <a:lum/>
          </a:blip>
          <a:srcRect l="-297" t="6634" r="-297" b="3165"/>
          <a:stretch>
            <a:fillRect/>
          </a:stretch>
        </p:blipFill>
        <p:spPr>
          <a:xfrm>
            <a:off x="827584" y="476672"/>
            <a:ext cx="7607923" cy="4824536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971600" y="116632"/>
            <a:ext cx="7042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6th Grade - </a:t>
            </a:r>
            <a:r>
              <a:rPr lang="en-US" sz="1600" b="1" dirty="0" err="1" smtClean="0"/>
              <a:t>Grotegut</a:t>
            </a:r>
            <a:r>
              <a:rPr lang="en-US" sz="1600" b="1" dirty="0" smtClean="0"/>
              <a:t>, Thurber Elementary 1958-59,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539552" y="5373216"/>
            <a:ext cx="86121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latin typeface="Arial Narrow" pitchFamily="34" charset="0"/>
              </a:rPr>
              <a:t>Duane Ludlow, Gary Thurston, Brent Bills, Sterling Lewis, Reid Nelson, Danny Gull, Steven </a:t>
            </a:r>
            <a:r>
              <a:rPr lang="en-US" sz="1400" dirty="0" err="1" smtClean="0">
                <a:latin typeface="Arial Narrow" pitchFamily="34" charset="0"/>
              </a:rPr>
              <a:t>Menlove</a:t>
            </a:r>
            <a:endParaRPr lang="en-US" sz="1400" dirty="0" smtClean="0">
              <a:latin typeface="Arial Narrow" pitchFamily="34" charset="0"/>
            </a:endParaRPr>
          </a:p>
          <a:p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:  </a:t>
            </a:r>
            <a:r>
              <a:rPr lang="en-US" sz="1400" dirty="0" err="1" smtClean="0">
                <a:latin typeface="Arial Narrow" pitchFamily="34" charset="0"/>
              </a:rPr>
              <a:t>Earnie</a:t>
            </a:r>
            <a:r>
              <a:rPr lang="en-US" sz="1400" dirty="0" smtClean="0">
                <a:latin typeface="Arial Narrow" pitchFamily="34" charset="0"/>
              </a:rPr>
              <a:t> Wallace, Robert Wilson, Henry Barnes, </a:t>
            </a:r>
            <a:r>
              <a:rPr lang="en-US" sz="1400" dirty="0" err="1" smtClean="0">
                <a:latin typeface="Arial Narrow" pitchFamily="34" charset="0"/>
              </a:rPr>
              <a:t>DeAnne</a:t>
            </a:r>
            <a:r>
              <a:rPr lang="en-US" sz="1400" dirty="0" smtClean="0">
                <a:latin typeface="Arial Narrow" pitchFamily="34" charset="0"/>
              </a:rPr>
              <a:t> Warren, Diane Gull, Diane </a:t>
            </a:r>
            <a:r>
              <a:rPr lang="en-US" sz="1400" dirty="0" err="1" smtClean="0">
                <a:latin typeface="Arial Narrow" pitchFamily="34" charset="0"/>
              </a:rPr>
              <a:t>DeGraw</a:t>
            </a:r>
            <a:r>
              <a:rPr lang="en-US" sz="1400" dirty="0" smtClean="0">
                <a:latin typeface="Arial Narrow" pitchFamily="34" charset="0"/>
              </a:rPr>
              <a:t>, Sherry Lynn Warner, </a:t>
            </a:r>
          </a:p>
          <a:p>
            <a:r>
              <a:rPr lang="en-US" sz="1400" dirty="0" smtClean="0">
                <a:latin typeface="Arial Narrow" pitchFamily="34" charset="0"/>
              </a:rPr>
              <a:t>Sally Thomas, </a:t>
            </a:r>
            <a:r>
              <a:rPr lang="en-US" sz="1400" dirty="0" err="1" smtClean="0">
                <a:latin typeface="Arial Narrow" pitchFamily="34" charset="0"/>
              </a:rPr>
              <a:t>Suanne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Alleman</a:t>
            </a:r>
            <a:r>
              <a:rPr lang="en-US" sz="1400" dirty="0" smtClean="0">
                <a:latin typeface="Arial Narrow" pitchFamily="34" charset="0"/>
              </a:rPr>
              <a:t>, Rosemary Jensen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: Mr. </a:t>
            </a:r>
            <a:r>
              <a:rPr lang="en-US" sz="1400" dirty="0" err="1" smtClean="0">
                <a:latin typeface="Arial Narrow" pitchFamily="34" charset="0"/>
              </a:rPr>
              <a:t>Grotegut</a:t>
            </a:r>
            <a:r>
              <a:rPr lang="en-US" sz="1400" dirty="0" smtClean="0">
                <a:latin typeface="Arial Narrow" pitchFamily="34" charset="0"/>
              </a:rPr>
              <a:t>, Steve Johnston, Bryan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Buddy </a:t>
            </a:r>
            <a:r>
              <a:rPr lang="en-US" sz="1400" dirty="0" err="1" smtClean="0">
                <a:latin typeface="Arial Narrow" pitchFamily="34" charset="0"/>
              </a:rPr>
              <a:t>Gabitis</a:t>
            </a:r>
            <a:r>
              <a:rPr lang="en-US" sz="1400" dirty="0" smtClean="0">
                <a:latin typeface="Arial Narrow" pitchFamily="34" charset="0"/>
              </a:rPr>
              <a:t>, Dennis Hicks, </a:t>
            </a:r>
          </a:p>
          <a:p>
            <a:r>
              <a:rPr lang="en-US" sz="1400" dirty="0" smtClean="0">
                <a:latin typeface="Arial Narrow" pitchFamily="34" charset="0"/>
              </a:rPr>
              <a:t>Jackie </a:t>
            </a:r>
            <a:r>
              <a:rPr lang="en-US" sz="1400" dirty="0" err="1" smtClean="0">
                <a:latin typeface="Arial Narrow" pitchFamily="34" charset="0"/>
              </a:rPr>
              <a:t>Jex</a:t>
            </a:r>
            <a:r>
              <a:rPr lang="en-US" sz="1400" dirty="0" smtClean="0">
                <a:latin typeface="Arial Narrow" pitchFamily="34" charset="0"/>
              </a:rPr>
              <a:t>, Craig Giles, Dennis Bradford, Kay Marie Isaac, Wayne Pace   </a:t>
            </a:r>
            <a:r>
              <a:rPr lang="en-US" sz="1400" b="1" dirty="0" smtClean="0">
                <a:latin typeface="Arial Narrow" pitchFamily="34" charset="0"/>
              </a:rPr>
              <a:t>4</a:t>
            </a:r>
            <a:r>
              <a:rPr lang="en-US" sz="1400" b="1" baseline="30000" dirty="0" smtClean="0">
                <a:latin typeface="Arial Narrow" pitchFamily="34" charset="0"/>
              </a:rPr>
              <a:t>th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Steven </a:t>
            </a:r>
            <a:r>
              <a:rPr lang="en-US" sz="1400" dirty="0" err="1" smtClean="0">
                <a:latin typeface="Arial Narrow" pitchFamily="34" charset="0"/>
              </a:rPr>
              <a:t>Cloward</a:t>
            </a:r>
            <a:r>
              <a:rPr lang="en-US" sz="1400" dirty="0" smtClean="0">
                <a:latin typeface="Arial Narrow" pitchFamily="34" charset="0"/>
              </a:rPr>
              <a:t>, Jimmy </a:t>
            </a:r>
            <a:r>
              <a:rPr lang="en-US" sz="1400" dirty="0" err="1" smtClean="0">
                <a:latin typeface="Arial Narrow" pitchFamily="34" charset="0"/>
              </a:rPr>
              <a:t>Stabler</a:t>
            </a:r>
            <a:r>
              <a:rPr lang="en-US" sz="1400" dirty="0" smtClean="0">
                <a:latin typeface="Arial Narrow" pitchFamily="34" charset="0"/>
              </a:rPr>
              <a:t>, Dianne Warner,</a:t>
            </a:r>
          </a:p>
          <a:p>
            <a:r>
              <a:rPr lang="en-US" sz="1400" dirty="0" err="1" smtClean="0">
                <a:latin typeface="Arial Narrow" pitchFamily="34" charset="0"/>
              </a:rPr>
              <a:t>J’Net</a:t>
            </a:r>
            <a:r>
              <a:rPr lang="en-US" sz="1400" dirty="0" smtClean="0">
                <a:latin typeface="Arial Narrow" pitchFamily="34" charset="0"/>
              </a:rPr>
              <a:t> Hughes, Mary Ellen Dudley, Camille Francis, Connie </a:t>
            </a:r>
            <a:r>
              <a:rPr lang="en-US" sz="1400" dirty="0" err="1" smtClean="0">
                <a:latin typeface="Arial Narrow" pitchFamily="34" charset="0"/>
              </a:rPr>
              <a:t>Knuteson</a:t>
            </a:r>
            <a:r>
              <a:rPr lang="en-US" sz="1400" dirty="0" smtClean="0">
                <a:latin typeface="Arial Narrow" pitchFamily="34" charset="0"/>
              </a:rPr>
              <a:t>, Adele Ward, Kathleen Johnson, Mr. Jack Powell</a:t>
            </a:r>
            <a:endParaRPr lang="en-US" sz="1400" dirty="0"/>
          </a:p>
        </p:txBody>
      </p:sp>
      <p:pic>
        <p:nvPicPr>
          <p:cNvPr id="6" name="Picture 5" descr="Thurber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76672"/>
            <a:ext cx="8159099" cy="4853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467544" y="188640"/>
            <a:ext cx="82411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Grade – </a:t>
            </a:r>
            <a:r>
              <a:rPr lang="en-US" sz="1400" b="1" dirty="0" smtClean="0"/>
              <a:t>Clark &amp; Argyle (&amp;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sz="1400" b="1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 Grade</a:t>
            </a:r>
            <a:r>
              <a:rPr lang="en-US" sz="1400" b="1" dirty="0" smtClean="0"/>
              <a:t>), Lake Shore Elementary 1957-58</a:t>
            </a:r>
            <a:r>
              <a:rPr lang="en-US" sz="1600" b="1" dirty="0" smtClean="0"/>
              <a:t>, Lake Shore,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683568" y="5661248"/>
            <a:ext cx="83812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r: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Jim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Rigtrup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, Terry Gordon, Jay Lynn Huff,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Carl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Schroder</a:t>
            </a:r>
            <a:r>
              <a:rPr lang="en-US" sz="1400" dirty="0" smtClean="0">
                <a:latin typeface="Arial Narrow" pitchFamily="34" charset="0"/>
              </a:rPr>
              <a:t>, Donald Evans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en-US" sz="1400" dirty="0" smtClean="0">
                <a:latin typeface="Arial Narrow" pitchFamily="34" charset="0"/>
              </a:rPr>
              <a:t>2</a:t>
            </a:r>
            <a:r>
              <a:rPr lang="en-US" sz="1400" baseline="30000" dirty="0" smtClean="0">
                <a:latin typeface="Arial Narrow" pitchFamily="34" charset="0"/>
              </a:rPr>
              <a:t>nd</a:t>
            </a:r>
            <a:r>
              <a:rPr lang="en-US" sz="1400" dirty="0" smtClean="0">
                <a:latin typeface="Arial Narrow" pitchFamily="34" charset="0"/>
              </a:rPr>
              <a:t>Jay Dean </a:t>
            </a:r>
            <a:r>
              <a:rPr lang="en-US" sz="1400" dirty="0" err="1" smtClean="0">
                <a:latin typeface="Arial Narrow" pitchFamily="34" charset="0"/>
              </a:rPr>
              <a:t>Clayson</a:t>
            </a:r>
            <a:r>
              <a:rPr lang="en-US" sz="1400" dirty="0" smtClean="0"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Ronald </a:t>
            </a:r>
            <a:r>
              <a:rPr lang="en-US" sz="1400" dirty="0" err="1" smtClean="0">
                <a:latin typeface="Arial Narrow" pitchFamily="34" charset="0"/>
              </a:rPr>
              <a:t>Sumsion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Allen Christmas, Phillip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Sabey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Johnny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LeBaron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Earl Huff, Helen Larsen, Susan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Beckstrom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</a:t>
            </a:r>
          </a:p>
          <a:p>
            <a:r>
              <a:rPr lang="en-US" sz="1400" dirty="0" smtClean="0">
                <a:latin typeface="Arial Narrow" pitchFamily="34" charset="0"/>
              </a:rPr>
              <a:t>Sandi  Anderson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Mr. Bills</a:t>
            </a:r>
            <a:r>
              <a:rPr lang="en-US" sz="1400" dirty="0" smtClean="0">
                <a:latin typeface="Arial Narrow" pitchFamily="34" charset="0"/>
              </a:rPr>
              <a:t>, Joyce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, Pat Huff, Duke </a:t>
            </a:r>
            <a:r>
              <a:rPr lang="en-US" sz="1400" dirty="0" err="1" smtClean="0">
                <a:latin typeface="Arial Narrow" pitchFamily="34" charset="0"/>
              </a:rPr>
              <a:t>Belders</a:t>
            </a:r>
            <a:r>
              <a:rPr lang="en-US" sz="1400" dirty="0" smtClean="0">
                <a:latin typeface="Arial Narrow" pitchFamily="34" charset="0"/>
              </a:rPr>
              <a:t> (?Park), Mr. Clark, Janet Anderson, Mike Bellows, </a:t>
            </a:r>
          </a:p>
          <a:p>
            <a:r>
              <a:rPr lang="en-US" sz="1400" dirty="0" smtClean="0">
                <a:latin typeface="Arial Narrow" pitchFamily="34" charset="0"/>
              </a:rPr>
              <a:t>Cheryl Whitely, Mr. Argyle                 (</a:t>
            </a:r>
            <a:r>
              <a:rPr lang="en-US" sz="1400" b="1" dirty="0" smtClean="0">
                <a:latin typeface="Arial Narrow" pitchFamily="34" charset="0"/>
              </a:rPr>
              <a:t>Teachers:  </a:t>
            </a:r>
            <a:r>
              <a:rPr lang="en-US" sz="1400" dirty="0" smtClean="0">
                <a:latin typeface="Arial Narrow" pitchFamily="34" charset="0"/>
              </a:rPr>
              <a:t>5</a:t>
            </a:r>
            <a:r>
              <a:rPr lang="en-US" sz="1400" baseline="30000" dirty="0" smtClean="0">
                <a:latin typeface="Arial Narrow" pitchFamily="34" charset="0"/>
              </a:rPr>
              <a:t>th</a:t>
            </a:r>
            <a:r>
              <a:rPr lang="en-US" sz="1400" dirty="0" smtClean="0">
                <a:latin typeface="Arial Narrow" pitchFamily="34" charset="0"/>
              </a:rPr>
              <a:t> –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Bills</a:t>
            </a:r>
            <a:r>
              <a:rPr lang="en-US" sz="1400" dirty="0" smtClean="0">
                <a:latin typeface="Arial Narrow" pitchFamily="34" charset="0"/>
              </a:rPr>
              <a:t>;    6</a:t>
            </a:r>
            <a:r>
              <a:rPr lang="en-US" sz="1400" baseline="30000" dirty="0" smtClean="0">
                <a:latin typeface="Arial Narrow" pitchFamily="34" charset="0"/>
              </a:rPr>
              <a:t>th</a:t>
            </a:r>
            <a:r>
              <a:rPr lang="en-US" sz="1400" dirty="0" smtClean="0">
                <a:latin typeface="Arial Narrow" pitchFamily="34" charset="0"/>
              </a:rPr>
              <a:t> – Mr. Clark, </a:t>
            </a:r>
            <a:r>
              <a:rPr lang="en-US" sz="1400" dirty="0" err="1" smtClean="0">
                <a:latin typeface="Arial Narrow" pitchFamily="34" charset="0"/>
              </a:rPr>
              <a:t>Mr</a:t>
            </a:r>
            <a:r>
              <a:rPr lang="en-US" sz="1400" dirty="0" smtClean="0">
                <a:latin typeface="Arial Narrow" pitchFamily="34" charset="0"/>
              </a:rPr>
              <a:t> Argyle)</a:t>
            </a:r>
            <a:endParaRPr lang="en-US" sz="1400" dirty="0"/>
          </a:p>
        </p:txBody>
      </p:sp>
      <p:pic>
        <p:nvPicPr>
          <p:cNvPr id="4" name="Picture 3" descr="LakeShore-5&amp;6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8157853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763688" y="2348880"/>
            <a:ext cx="55446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Central Elementary School</a:t>
            </a:r>
          </a:p>
          <a:p>
            <a:pPr algn="ctr"/>
            <a:r>
              <a:rPr lang="en-US" sz="2000" b="1" dirty="0" smtClean="0"/>
              <a:t>  </a:t>
            </a:r>
          </a:p>
          <a:p>
            <a:pPr algn="ctr"/>
            <a:r>
              <a:rPr lang="en-US" sz="2000" b="1" dirty="0" smtClean="0"/>
              <a:t>Spanish Fork, </a:t>
            </a:r>
            <a:r>
              <a:rPr lang="en-US" sz="2000" b="1" dirty="0"/>
              <a:t>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043608" y="116632"/>
            <a:ext cx="7119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- </a:t>
            </a:r>
            <a:r>
              <a:rPr lang="en-US" sz="1600" b="1" dirty="0" err="1" smtClean="0"/>
              <a:t>Sargent</a:t>
            </a:r>
            <a:r>
              <a:rPr lang="en-US" sz="1600" b="1" dirty="0" smtClean="0"/>
              <a:t>, Central Elementary 1952-53,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395536" y="5661248"/>
            <a:ext cx="80265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Kay Marie Isaac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___1/2nd___ </a:t>
            </a:r>
            <a:r>
              <a:rPr lang="en-US" sz="1400" dirty="0" smtClean="0">
                <a:latin typeface="Arial Narrow" pitchFamily="34" charset="0"/>
              </a:rPr>
              <a:t>, Carolyn Johnson , Reid Nelson, Billy Jacobson, </a:t>
            </a:r>
            <a:r>
              <a:rPr lang="en-US" sz="1400" dirty="0" err="1" smtClean="0">
                <a:solidFill>
                  <a:srgbClr val="FF0000"/>
                </a:solidFill>
                <a:latin typeface="Arial Narrow" pitchFamily="34" charset="0"/>
              </a:rPr>
              <a:t>Merilyn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Christianson (? , </a:t>
            </a:r>
            <a:b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sz="1400" dirty="0" err="1" smtClean="0">
                <a:latin typeface="Arial Narrow" pitchFamily="34" charset="0"/>
              </a:rPr>
              <a:t>Gaylene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Dowley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 Steve Nordstrom, Barbara Bellows, Pat Wood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    Mrs. </a:t>
            </a:r>
            <a:r>
              <a:rPr lang="en-US" sz="1400" dirty="0" err="1" smtClean="0">
                <a:latin typeface="Arial Narrow" pitchFamily="34" charset="0"/>
              </a:rPr>
              <a:t>Sargent</a:t>
            </a:r>
            <a:r>
              <a:rPr lang="en-US" sz="1400" dirty="0" smtClean="0">
                <a:latin typeface="Arial Narrow" pitchFamily="34" charset="0"/>
              </a:rPr>
              <a:t>,  Frank </a:t>
            </a:r>
            <a:r>
              <a:rPr lang="en-US" sz="1400" dirty="0" err="1" smtClean="0">
                <a:latin typeface="Arial Narrow" pitchFamily="34" charset="0"/>
              </a:rPr>
              <a:t>Leifson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__2/3rd__ , </a:t>
            </a:r>
          </a:p>
          <a:p>
            <a:r>
              <a:rPr lang="en-US" sz="1400" dirty="0" smtClean="0">
                <a:latin typeface="Arial Narrow" pitchFamily="34" charset="0"/>
              </a:rPr>
              <a:t>Susan Johnston ,  Marilyn </a:t>
            </a:r>
            <a:r>
              <a:rPr lang="en-US" sz="1400" dirty="0" err="1" smtClean="0">
                <a:latin typeface="Arial Narrow" pitchFamily="34" charset="0"/>
              </a:rPr>
              <a:t>Twelves</a:t>
            </a:r>
            <a:r>
              <a:rPr lang="en-US" sz="1400" dirty="0" smtClean="0">
                <a:latin typeface="Arial Narrow" pitchFamily="34" charset="0"/>
              </a:rPr>
              <a:t>, Pat Andrus , Peggy Jean Johnson,  Reid Carlson, Kent Money, Tom </a:t>
            </a:r>
            <a:r>
              <a:rPr lang="en-US" sz="1400" dirty="0" err="1" smtClean="0">
                <a:latin typeface="Arial Narrow" pitchFamily="34" charset="0"/>
              </a:rPr>
              <a:t>Beckstrom</a:t>
            </a:r>
            <a:r>
              <a:rPr lang="en-US" sz="1400" dirty="0" smtClean="0">
                <a:latin typeface="Arial Narrow" pitchFamily="34" charset="0"/>
              </a:rPr>
              <a:t>   </a:t>
            </a:r>
          </a:p>
          <a:p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 </a:t>
            </a:r>
            <a:r>
              <a:rPr lang="en-US" sz="1400" dirty="0" smtClean="0">
                <a:latin typeface="Arial Narrow" pitchFamily="34" charset="0"/>
              </a:rPr>
              <a:t>Lois Christensen, 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__3/2nd___ ,  </a:t>
            </a:r>
            <a:r>
              <a:rPr lang="en-US" sz="1400" dirty="0" smtClean="0">
                <a:latin typeface="Arial Narrow" pitchFamily="34" charset="0"/>
              </a:rPr>
              <a:t>Ronnie </a:t>
            </a:r>
            <a:r>
              <a:rPr lang="en-US" sz="1400" dirty="0" err="1" smtClean="0">
                <a:latin typeface="Arial Narrow" pitchFamily="34" charset="0"/>
              </a:rPr>
              <a:t>Ostler</a:t>
            </a:r>
            <a:r>
              <a:rPr lang="en-US" sz="1400" dirty="0" smtClean="0">
                <a:latin typeface="Arial Narrow" pitchFamily="34" charset="0"/>
              </a:rPr>
              <a:t>,  Johnny Strange,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, ___3/5</a:t>
            </a:r>
            <a:r>
              <a:rPr lang="en-US" sz="14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 , </a:t>
            </a:r>
            <a:r>
              <a:rPr lang="en-US" sz="1400" dirty="0" err="1" smtClean="0">
                <a:latin typeface="Arial Narrow" pitchFamily="34" charset="0"/>
              </a:rPr>
              <a:t>Earnie</a:t>
            </a:r>
            <a:r>
              <a:rPr lang="en-US" sz="1400" dirty="0" smtClean="0">
                <a:latin typeface="Arial Narrow" pitchFamily="34" charset="0"/>
              </a:rPr>
              <a:t> Walker, Nellie Gay Cope, </a:t>
            </a:r>
          </a:p>
          <a:p>
            <a:r>
              <a:rPr lang="en-US" sz="1400" dirty="0" smtClean="0">
                <a:latin typeface="Arial Narrow" pitchFamily="34" charset="0"/>
              </a:rPr>
              <a:t>Ronnie </a:t>
            </a:r>
            <a:r>
              <a:rPr lang="en-US" sz="1400" dirty="0" err="1" smtClean="0">
                <a:latin typeface="Arial Narrow" pitchFamily="34" charset="0"/>
              </a:rPr>
              <a:t>Cutshall</a:t>
            </a:r>
            <a:r>
              <a:rPr lang="en-US" sz="1400" dirty="0" smtClean="0">
                <a:latin typeface="Arial Narrow" pitchFamily="34" charset="0"/>
              </a:rPr>
              <a:t>, Evelyn Peterson</a:t>
            </a:r>
            <a:endParaRPr lang="en-US" sz="1400" dirty="0"/>
          </a:p>
        </p:txBody>
      </p:sp>
      <p:pic>
        <p:nvPicPr>
          <p:cNvPr id="8" name="Picture 7" descr="Thurber 0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76672"/>
            <a:ext cx="8166214" cy="50755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9"/>
          <p:cNvSpPr txBox="1">
            <a:spLocks noChangeArrowheads="1"/>
          </p:cNvSpPr>
          <p:nvPr/>
        </p:nvSpPr>
        <p:spPr bwMode="auto">
          <a:xfrm>
            <a:off x="1043608" y="116632"/>
            <a:ext cx="74735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Kindergarten – </a:t>
            </a:r>
            <a:r>
              <a:rPr lang="en-US" sz="1600" b="1" dirty="0" err="1" smtClean="0"/>
              <a:t>Sargent</a:t>
            </a:r>
            <a:r>
              <a:rPr lang="en-US" sz="1600" b="1" dirty="0" smtClean="0"/>
              <a:t> (2), Central Elementary 1952-53, Spanish Fork, </a:t>
            </a:r>
            <a:r>
              <a:rPr lang="en-US" sz="1600" b="1" dirty="0"/>
              <a:t>Utah</a:t>
            </a:r>
          </a:p>
        </p:txBody>
      </p:sp>
      <p:sp>
        <p:nvSpPr>
          <p:cNvPr id="4100" name="Text Box 30"/>
          <p:cNvSpPr txBox="1">
            <a:spLocks noChangeArrowheads="1"/>
          </p:cNvSpPr>
          <p:nvPr/>
        </p:nvSpPr>
        <p:spPr bwMode="auto">
          <a:xfrm>
            <a:off x="395536" y="5661248"/>
            <a:ext cx="82000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Front  l to r</a:t>
            </a:r>
            <a:r>
              <a:rPr lang="en-US" sz="1400" dirty="0" smtClean="0">
                <a:latin typeface="Arial Narrow" pitchFamily="34" charset="0"/>
              </a:rPr>
              <a:t>:  Lynda Denison, </a:t>
            </a:r>
            <a:r>
              <a:rPr lang="en-US" sz="1400" dirty="0" err="1" smtClean="0">
                <a:latin typeface="Arial Narrow" pitchFamily="34" charset="0"/>
              </a:rPr>
              <a:t>Shirleen</a:t>
            </a:r>
            <a:r>
              <a:rPr lang="en-US" sz="1400" dirty="0" smtClean="0">
                <a:latin typeface="Arial Narrow" pitchFamily="34" charset="0"/>
              </a:rPr>
              <a:t> Smith, </a:t>
            </a:r>
            <a:r>
              <a:rPr lang="en-US" sz="1400" dirty="0" err="1" smtClean="0">
                <a:latin typeface="Arial Narrow" pitchFamily="34" charset="0"/>
              </a:rPr>
              <a:t>Burnadine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Dallin</a:t>
            </a:r>
            <a:r>
              <a:rPr lang="en-US" sz="1400" dirty="0" smtClean="0">
                <a:latin typeface="Arial Narrow" pitchFamily="34" charset="0"/>
              </a:rPr>
              <a:t>, Ed Anderson, Ted Anderson, Clark Olsen, James Vincent , </a:t>
            </a:r>
          </a:p>
          <a:p>
            <a:r>
              <a:rPr lang="en-US" sz="1400" dirty="0" smtClean="0">
                <a:latin typeface="Arial Narrow" pitchFamily="34" charset="0"/>
              </a:rPr>
              <a:t>Karen Prince, Elaine </a:t>
            </a:r>
            <a:r>
              <a:rPr lang="en-US" sz="1400" dirty="0" err="1" smtClean="0">
                <a:latin typeface="Arial Narrow" pitchFamily="34" charset="0"/>
              </a:rPr>
              <a:t>McKell</a:t>
            </a:r>
            <a:r>
              <a:rPr lang="en-US" sz="1400" dirty="0" smtClean="0">
                <a:latin typeface="Arial Narrow" pitchFamily="34" charset="0"/>
              </a:rPr>
              <a:t>, Marsha Judd    </a:t>
            </a:r>
            <a:r>
              <a:rPr lang="en-US" sz="1400" b="1" dirty="0" smtClean="0">
                <a:latin typeface="Arial Narrow" pitchFamily="34" charset="0"/>
              </a:rPr>
              <a:t>2</a:t>
            </a:r>
            <a:r>
              <a:rPr lang="en-US" sz="1400" b="1" baseline="30000" dirty="0" smtClean="0">
                <a:latin typeface="Arial Narrow" pitchFamily="34" charset="0"/>
              </a:rPr>
              <a:t>nd</a:t>
            </a:r>
            <a:r>
              <a:rPr lang="en-US" sz="1400" b="1" dirty="0" smtClean="0">
                <a:latin typeface="Arial Narrow" pitchFamily="34" charset="0"/>
              </a:rPr>
              <a:t>:</a:t>
            </a:r>
            <a:r>
              <a:rPr lang="en-US" sz="1400" dirty="0" smtClean="0">
                <a:latin typeface="Arial Narrow" pitchFamily="34" charset="0"/>
              </a:rPr>
              <a:t>   Karolyn Johnson, Linda Vest,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___2/3___, </a:t>
            </a:r>
            <a:r>
              <a:rPr lang="en-US" sz="1400" dirty="0" smtClean="0">
                <a:latin typeface="Arial Narrow" pitchFamily="34" charset="0"/>
              </a:rPr>
              <a:t>Allen Peterson, Gary Smith,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___2/6___,  </a:t>
            </a:r>
            <a:r>
              <a:rPr lang="en-US" sz="1400" dirty="0" smtClean="0">
                <a:latin typeface="Arial Narrow" pitchFamily="34" charset="0"/>
              </a:rPr>
              <a:t>Wayne Thorpe, Garth Huff, Allen </a:t>
            </a:r>
            <a:r>
              <a:rPr lang="en-US" sz="1400" dirty="0" err="1" smtClean="0">
                <a:latin typeface="Arial Narrow" pitchFamily="34" charset="0"/>
              </a:rPr>
              <a:t>Geslison</a:t>
            </a:r>
            <a:r>
              <a:rPr lang="en-US" sz="1400" dirty="0" smtClean="0">
                <a:latin typeface="Arial Narrow" pitchFamily="34" charset="0"/>
              </a:rPr>
              <a:t>      </a:t>
            </a:r>
            <a:r>
              <a:rPr lang="en-US" sz="1400" b="1" dirty="0" smtClean="0">
                <a:latin typeface="Arial Narrow" pitchFamily="34" charset="0"/>
              </a:rPr>
              <a:t>3</a:t>
            </a:r>
            <a:r>
              <a:rPr lang="en-US" sz="1400" b="1" baseline="30000" dirty="0" smtClean="0">
                <a:latin typeface="Arial Narrow" pitchFamily="34" charset="0"/>
              </a:rPr>
              <a:t>rd</a:t>
            </a:r>
            <a:r>
              <a:rPr lang="en-US" sz="1400" b="1" dirty="0" smtClean="0">
                <a:latin typeface="Arial Narrow" pitchFamily="34" charset="0"/>
              </a:rPr>
              <a:t>:   </a:t>
            </a:r>
            <a:r>
              <a:rPr lang="en-US" sz="1400" dirty="0" smtClean="0">
                <a:latin typeface="Arial Narrow" pitchFamily="34" charset="0"/>
              </a:rPr>
              <a:t>Mrs. </a:t>
            </a:r>
            <a:r>
              <a:rPr lang="en-US" sz="1400" dirty="0" err="1" smtClean="0">
                <a:latin typeface="Arial Narrow" pitchFamily="34" charset="0"/>
              </a:rPr>
              <a:t>Sargent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___3/2___,  </a:t>
            </a:r>
            <a:r>
              <a:rPr lang="en-US" sz="1400" dirty="0" smtClean="0">
                <a:latin typeface="Arial Narrow" pitchFamily="34" charset="0"/>
              </a:rPr>
              <a:t>Paul Smith,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Steven?___</a:t>
            </a:r>
            <a:r>
              <a:rPr lang="en-US" sz="1400" dirty="0" smtClean="0">
                <a:latin typeface="Arial Narrow" pitchFamily="34" charset="0"/>
              </a:rPr>
              <a:t>,  </a:t>
            </a:r>
          </a:p>
          <a:p>
            <a:r>
              <a:rPr lang="en-US" sz="1400" dirty="0" smtClean="0">
                <a:latin typeface="Arial Narrow" pitchFamily="34" charset="0"/>
              </a:rPr>
              <a:t>Morgan Warner, Mike Pierce,  Jim Brinkerhoff,  Duke </a:t>
            </a:r>
            <a:r>
              <a:rPr lang="en-US" sz="1400" dirty="0" err="1" smtClean="0">
                <a:latin typeface="Arial Narrow" pitchFamily="34" charset="0"/>
              </a:rPr>
              <a:t>Belters</a:t>
            </a:r>
            <a:r>
              <a:rPr lang="en-US" sz="1400" dirty="0" smtClean="0">
                <a:latin typeface="Arial Narrow" pitchFamily="34" charset="0"/>
              </a:rPr>
              <a:t>, Joel </a:t>
            </a:r>
            <a:r>
              <a:rPr lang="en-US" sz="1400" dirty="0" err="1" smtClean="0">
                <a:latin typeface="Arial Narrow" pitchFamily="34" charset="0"/>
              </a:rPr>
              <a:t>Volsky</a:t>
            </a:r>
            <a:r>
              <a:rPr lang="en-US" sz="1400" dirty="0" smtClean="0">
                <a:latin typeface="Arial Narrow" pitchFamily="34" charset="0"/>
              </a:rPr>
              <a:t>, Steve </a:t>
            </a:r>
            <a:r>
              <a:rPr lang="en-US" sz="1400" dirty="0" err="1" smtClean="0">
                <a:latin typeface="Arial Narrow" pitchFamily="34" charset="0"/>
              </a:rPr>
              <a:t>Menlove</a:t>
            </a:r>
            <a:endParaRPr lang="en-US" sz="1400" dirty="0" smtClean="0">
              <a:latin typeface="Arial Narrow" pitchFamily="34" charset="0"/>
            </a:endParaRPr>
          </a:p>
        </p:txBody>
      </p:sp>
      <p:pic>
        <p:nvPicPr>
          <p:cNvPr id="5" name="Picture 4" descr="Elain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76672"/>
            <a:ext cx="7423855" cy="493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25152</TotalTime>
  <Words>5375</Words>
  <Application>Microsoft Office PowerPoint</Application>
  <PresentationFormat>On-screen Show (4:3)</PresentationFormat>
  <Paragraphs>389</Paragraphs>
  <Slides>56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</dc:creator>
  <cp:lastModifiedBy>milt</cp:lastModifiedBy>
  <cp:revision>439</cp:revision>
  <dcterms:created xsi:type="dcterms:W3CDTF">2003-05-26T12:44:00Z</dcterms:created>
  <dcterms:modified xsi:type="dcterms:W3CDTF">2016-11-17T14:57:08Z</dcterms:modified>
</cp:coreProperties>
</file>